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Boogaloo"/>
      <p:regular r:id="rId29"/>
    </p:embeddedFont>
    <p:embeddedFont>
      <p:font typeface="Montserrat"/>
      <p:regular r:id="rId30"/>
      <p:bold r:id="rId31"/>
      <p:italic r:id="rId32"/>
      <p:boldItalic r:id="rId33"/>
    </p:embeddedFont>
    <p:embeddedFont>
      <p:font typeface="Didact Gothic"/>
      <p:regular r:id="rId34"/>
    </p:embeddedFont>
    <p:embeddedFont>
      <p:font typeface="Mali Medium"/>
      <p:regular r:id="rId35"/>
      <p:bold r:id="rId36"/>
      <p:italic r:id="rId37"/>
      <p:boldItalic r:id="rId38"/>
    </p:embeddedFont>
    <p:embeddedFont>
      <p:font typeface="Saira Extra Condensed"/>
      <p:regular r:id="rId39"/>
      <p:bold r:id="rId40"/>
    </p:embeddedFont>
    <p:embeddedFont>
      <p:font typeface="EB Garamond"/>
      <p:regular r:id="rId41"/>
      <p:bold r:id="rId42"/>
      <p:italic r:id="rId43"/>
      <p:boldItalic r:id="rId44"/>
    </p:embeddedFont>
    <p:embeddedFont>
      <p:font typeface="Fira Sans Extra Condense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EA391A-11EB-4889-AD56-D990343B6CA3}">
  <a:tblStyle styleId="{46EA391A-11EB-4889-AD56-D990343B6CA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airaExtraCondensed-bold.fntdata"/><Relationship Id="rId20" Type="http://schemas.openxmlformats.org/officeDocument/2006/relationships/slide" Target="slides/slide15.xml"/><Relationship Id="rId42" Type="http://schemas.openxmlformats.org/officeDocument/2006/relationships/font" Target="fonts/EBGaramond-bold.fntdata"/><Relationship Id="rId41" Type="http://schemas.openxmlformats.org/officeDocument/2006/relationships/font" Target="fonts/EBGaramond-regular.fntdata"/><Relationship Id="rId22" Type="http://schemas.openxmlformats.org/officeDocument/2006/relationships/slide" Target="slides/slide17.xml"/><Relationship Id="rId44" Type="http://schemas.openxmlformats.org/officeDocument/2006/relationships/font" Target="fonts/EBGaramond-boldItalic.fntdata"/><Relationship Id="rId21" Type="http://schemas.openxmlformats.org/officeDocument/2006/relationships/slide" Target="slides/slide16.xml"/><Relationship Id="rId43" Type="http://schemas.openxmlformats.org/officeDocument/2006/relationships/font" Target="fonts/EBGaramond-italic.fntdata"/><Relationship Id="rId24" Type="http://schemas.openxmlformats.org/officeDocument/2006/relationships/slide" Target="slides/slide19.xml"/><Relationship Id="rId46" Type="http://schemas.openxmlformats.org/officeDocument/2006/relationships/font" Target="fonts/FiraSansExtraCondensed-bold.fntdata"/><Relationship Id="rId23" Type="http://schemas.openxmlformats.org/officeDocument/2006/relationships/slide" Target="slides/slide18.xml"/><Relationship Id="rId45" Type="http://schemas.openxmlformats.org/officeDocument/2006/relationships/font" Target="fonts/FiraSansExtraCondense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48" Type="http://schemas.openxmlformats.org/officeDocument/2006/relationships/font" Target="fonts/FiraSansExtraCondensed-boldItalic.fntdata"/><Relationship Id="rId25" Type="http://schemas.openxmlformats.org/officeDocument/2006/relationships/font" Target="fonts/Roboto-regular.fntdata"/><Relationship Id="rId47" Type="http://schemas.openxmlformats.org/officeDocument/2006/relationships/font" Target="fonts/FiraSansExtraCondensed-italic.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oogalo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MaliMedium-regular.fntdata"/><Relationship Id="rId12" Type="http://schemas.openxmlformats.org/officeDocument/2006/relationships/slide" Target="slides/slide7.xml"/><Relationship Id="rId34" Type="http://schemas.openxmlformats.org/officeDocument/2006/relationships/font" Target="fonts/DidactGothic-regular.fntdata"/><Relationship Id="rId15" Type="http://schemas.openxmlformats.org/officeDocument/2006/relationships/slide" Target="slides/slide10.xml"/><Relationship Id="rId37" Type="http://schemas.openxmlformats.org/officeDocument/2006/relationships/font" Target="fonts/MaliMedium-italic.fntdata"/><Relationship Id="rId14" Type="http://schemas.openxmlformats.org/officeDocument/2006/relationships/slide" Target="slides/slide9.xml"/><Relationship Id="rId36" Type="http://schemas.openxmlformats.org/officeDocument/2006/relationships/font" Target="fonts/MaliMedium-bold.fntdata"/><Relationship Id="rId17" Type="http://schemas.openxmlformats.org/officeDocument/2006/relationships/slide" Target="slides/slide12.xml"/><Relationship Id="rId39" Type="http://schemas.openxmlformats.org/officeDocument/2006/relationships/font" Target="fonts/SairaExtraCondensed-regular.fntdata"/><Relationship Id="rId16" Type="http://schemas.openxmlformats.org/officeDocument/2006/relationships/slide" Target="slides/slide11.xml"/><Relationship Id="rId38" Type="http://schemas.openxmlformats.org/officeDocument/2006/relationships/font" Target="fonts/Mali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d47e1a8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d47e1a8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d47e1a80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d47e1a80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cb02ba2c4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cb02ba2c4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cd47e1a80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cd47e1a80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d47e1a80e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d47e1a80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d47e1a80e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d47e1a80e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d47e1a80e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d47e1a80e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d47e1a80e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d47e1a80e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cf55339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cf55339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cf553399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cf553399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d0a3fd3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d0a3fd3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eb6ea41d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eb6ea41d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eb6ea41dc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eb6ea41dc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eb6ea41d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eb6ea41d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cb02ba2c4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cb02ba2c4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215f7df5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215f7df5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cb02ba2c4_0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cb02ba2c4_0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EFEFE"/>
                </a:highlight>
                <a:latin typeface="SimSun"/>
                <a:ea typeface="SimSun"/>
                <a:cs typeface="SimSun"/>
                <a:sym typeface="SimSun"/>
              </a:rPr>
              <a:t>A Data Flow Diagram (DFD) is a traditional way to visualize the information flows within a system. It shows how information enters and leaves the system, what changes the information and where information is stored.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cb02ba2c4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cb02ba2c4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d47e1a80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d47e1a80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903763" y="1372950"/>
            <a:ext cx="3745800" cy="2383800"/>
          </a:xfrm>
          <a:prstGeom prst="rect">
            <a:avLst/>
          </a:prstGeom>
        </p:spPr>
        <p:txBody>
          <a:bodyPr anchorCtr="0" anchor="ctr" bIns="91425" lIns="91425" spcFirstLastPara="1" rIns="91425" wrap="square" tIns="91425">
            <a:noAutofit/>
          </a:bodyPr>
          <a:lstStyle>
            <a:lvl1pPr lvl="0" algn="ctr">
              <a:lnSpc>
                <a:spcPct val="125000"/>
              </a:lnSpc>
              <a:spcBef>
                <a:spcPts val="0"/>
              </a:spcBef>
              <a:spcAft>
                <a:spcPts val="0"/>
              </a:spcAft>
              <a:buSzPts val="5200"/>
              <a:buNone/>
              <a:defRPr b="0"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rot="-162042">
            <a:off x="2018836" y="4112925"/>
            <a:ext cx="5106272" cy="300931"/>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1770650" y="1830563"/>
            <a:ext cx="5602800" cy="116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b="0"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p:nvPr>
            <p:ph idx="1" type="subTitle"/>
          </p:nvPr>
        </p:nvSpPr>
        <p:spPr>
          <a:xfrm>
            <a:off x="1768250" y="2937938"/>
            <a:ext cx="5605200" cy="375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_1">
    <p:spTree>
      <p:nvGrpSpPr>
        <p:cNvPr id="40" name="Shape 40"/>
        <p:cNvGrpSpPr/>
        <p:nvPr/>
      </p:nvGrpSpPr>
      <p:grpSpPr>
        <a:xfrm>
          <a:off x="0" y="0"/>
          <a:ext cx="0" cy="0"/>
          <a:chOff x="0" y="0"/>
          <a:chExt cx="0" cy="0"/>
        </a:xfrm>
      </p:grpSpPr>
      <p:sp>
        <p:nvSpPr>
          <p:cNvPr id="41" name="Google Shape;41;p13"/>
          <p:cNvSpPr txBox="1"/>
          <p:nvPr>
            <p:ph idx="1" type="subTitle"/>
          </p:nvPr>
        </p:nvSpPr>
        <p:spPr>
          <a:xfrm>
            <a:off x="1382400" y="1627325"/>
            <a:ext cx="6379200" cy="114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42" name="Google Shape;42;p13"/>
          <p:cNvSpPr txBox="1"/>
          <p:nvPr>
            <p:ph type="title"/>
          </p:nvPr>
        </p:nvSpPr>
        <p:spPr>
          <a:xfrm rot="-442">
            <a:off x="3406300" y="3491549"/>
            <a:ext cx="2331300" cy="33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3" name="Shape 43"/>
        <p:cNvGrpSpPr/>
        <p:nvPr/>
      </p:nvGrpSpPr>
      <p:grpSpPr>
        <a:xfrm>
          <a:off x="0" y="0"/>
          <a:ext cx="0" cy="0"/>
          <a:chOff x="0" y="0"/>
          <a:chExt cx="0" cy="0"/>
        </a:xfrm>
      </p:grpSpPr>
      <p:sp>
        <p:nvSpPr>
          <p:cNvPr id="44" name="Google Shape;44;p14"/>
          <p:cNvSpPr txBox="1"/>
          <p:nvPr>
            <p:ph type="title"/>
          </p:nvPr>
        </p:nvSpPr>
        <p:spPr>
          <a:xfrm>
            <a:off x="713225" y="542350"/>
            <a:ext cx="77175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5" name="Google Shape;45;p14"/>
          <p:cNvSpPr txBox="1"/>
          <p:nvPr>
            <p:ph hasCustomPrompt="1" idx="2" type="title"/>
          </p:nvPr>
        </p:nvSpPr>
        <p:spPr>
          <a:xfrm>
            <a:off x="1045482" y="1816135"/>
            <a:ext cx="801600" cy="59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600">
                <a:solidFill>
                  <a:schemeClr val="lt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46" name="Google Shape;46;p14"/>
          <p:cNvSpPr txBox="1"/>
          <p:nvPr>
            <p:ph idx="1" type="subTitle"/>
          </p:nvPr>
        </p:nvSpPr>
        <p:spPr>
          <a:xfrm>
            <a:off x="2124043" y="1760475"/>
            <a:ext cx="2271600" cy="348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000">
                <a:latin typeface="Boogaloo"/>
                <a:ea typeface="Boogaloo"/>
                <a:cs typeface="Boogaloo"/>
                <a:sym typeface="Boogaloo"/>
              </a:defRPr>
            </a:lvl1pPr>
            <a:lvl2pPr lvl="1" rtl="0">
              <a:lnSpc>
                <a:spcPct val="100000"/>
              </a:lnSpc>
              <a:spcBef>
                <a:spcPts val="0"/>
              </a:spcBef>
              <a:spcAft>
                <a:spcPts val="0"/>
              </a:spcAft>
              <a:buNone/>
              <a:defRPr sz="2400">
                <a:latin typeface="Boogaloo"/>
                <a:ea typeface="Boogaloo"/>
                <a:cs typeface="Boogaloo"/>
                <a:sym typeface="Boogaloo"/>
              </a:defRPr>
            </a:lvl2pPr>
            <a:lvl3pPr lvl="2" rtl="0">
              <a:lnSpc>
                <a:spcPct val="100000"/>
              </a:lnSpc>
              <a:spcBef>
                <a:spcPts val="0"/>
              </a:spcBef>
              <a:spcAft>
                <a:spcPts val="0"/>
              </a:spcAft>
              <a:buNone/>
              <a:defRPr sz="2400">
                <a:latin typeface="Boogaloo"/>
                <a:ea typeface="Boogaloo"/>
                <a:cs typeface="Boogaloo"/>
                <a:sym typeface="Boogaloo"/>
              </a:defRPr>
            </a:lvl3pPr>
            <a:lvl4pPr lvl="3" rtl="0">
              <a:lnSpc>
                <a:spcPct val="100000"/>
              </a:lnSpc>
              <a:spcBef>
                <a:spcPts val="0"/>
              </a:spcBef>
              <a:spcAft>
                <a:spcPts val="0"/>
              </a:spcAft>
              <a:buNone/>
              <a:defRPr sz="2400">
                <a:latin typeface="Boogaloo"/>
                <a:ea typeface="Boogaloo"/>
                <a:cs typeface="Boogaloo"/>
                <a:sym typeface="Boogaloo"/>
              </a:defRPr>
            </a:lvl4pPr>
            <a:lvl5pPr lvl="4" rtl="0">
              <a:lnSpc>
                <a:spcPct val="100000"/>
              </a:lnSpc>
              <a:spcBef>
                <a:spcPts val="0"/>
              </a:spcBef>
              <a:spcAft>
                <a:spcPts val="0"/>
              </a:spcAft>
              <a:buNone/>
              <a:defRPr sz="2400">
                <a:latin typeface="Boogaloo"/>
                <a:ea typeface="Boogaloo"/>
                <a:cs typeface="Boogaloo"/>
                <a:sym typeface="Boogaloo"/>
              </a:defRPr>
            </a:lvl5pPr>
            <a:lvl6pPr lvl="5" rtl="0">
              <a:lnSpc>
                <a:spcPct val="100000"/>
              </a:lnSpc>
              <a:spcBef>
                <a:spcPts val="0"/>
              </a:spcBef>
              <a:spcAft>
                <a:spcPts val="0"/>
              </a:spcAft>
              <a:buNone/>
              <a:defRPr sz="2400">
                <a:latin typeface="Boogaloo"/>
                <a:ea typeface="Boogaloo"/>
                <a:cs typeface="Boogaloo"/>
                <a:sym typeface="Boogaloo"/>
              </a:defRPr>
            </a:lvl6pPr>
            <a:lvl7pPr lvl="6" rtl="0">
              <a:lnSpc>
                <a:spcPct val="100000"/>
              </a:lnSpc>
              <a:spcBef>
                <a:spcPts val="0"/>
              </a:spcBef>
              <a:spcAft>
                <a:spcPts val="0"/>
              </a:spcAft>
              <a:buNone/>
              <a:defRPr sz="2400">
                <a:latin typeface="Boogaloo"/>
                <a:ea typeface="Boogaloo"/>
                <a:cs typeface="Boogaloo"/>
                <a:sym typeface="Boogaloo"/>
              </a:defRPr>
            </a:lvl7pPr>
            <a:lvl8pPr lvl="7" rtl="0">
              <a:lnSpc>
                <a:spcPct val="100000"/>
              </a:lnSpc>
              <a:spcBef>
                <a:spcPts val="0"/>
              </a:spcBef>
              <a:spcAft>
                <a:spcPts val="0"/>
              </a:spcAft>
              <a:buNone/>
              <a:defRPr sz="2400">
                <a:latin typeface="Boogaloo"/>
                <a:ea typeface="Boogaloo"/>
                <a:cs typeface="Boogaloo"/>
                <a:sym typeface="Boogaloo"/>
              </a:defRPr>
            </a:lvl8pPr>
            <a:lvl9pPr lvl="8" rtl="0">
              <a:lnSpc>
                <a:spcPct val="100000"/>
              </a:lnSpc>
              <a:spcBef>
                <a:spcPts val="0"/>
              </a:spcBef>
              <a:spcAft>
                <a:spcPts val="0"/>
              </a:spcAft>
              <a:buNone/>
              <a:defRPr sz="2400">
                <a:latin typeface="Boogaloo"/>
                <a:ea typeface="Boogaloo"/>
                <a:cs typeface="Boogaloo"/>
                <a:sym typeface="Boogaloo"/>
              </a:defRPr>
            </a:lvl9pPr>
          </a:lstStyle>
          <a:p/>
        </p:txBody>
      </p:sp>
      <p:sp>
        <p:nvSpPr>
          <p:cNvPr id="47" name="Google Shape;47;p14"/>
          <p:cNvSpPr txBox="1"/>
          <p:nvPr>
            <p:ph hasCustomPrompt="1" idx="3" type="title"/>
          </p:nvPr>
        </p:nvSpPr>
        <p:spPr>
          <a:xfrm>
            <a:off x="4675667" y="1818835"/>
            <a:ext cx="804600" cy="59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600">
                <a:solidFill>
                  <a:schemeClr val="accent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48" name="Google Shape;48;p14"/>
          <p:cNvSpPr txBox="1"/>
          <p:nvPr>
            <p:ph idx="4" type="subTitle"/>
          </p:nvPr>
        </p:nvSpPr>
        <p:spPr>
          <a:xfrm>
            <a:off x="5758703" y="1760475"/>
            <a:ext cx="2271600" cy="348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000">
                <a:latin typeface="Boogaloo"/>
                <a:ea typeface="Boogaloo"/>
                <a:cs typeface="Boogaloo"/>
                <a:sym typeface="Boogaloo"/>
              </a:defRPr>
            </a:lvl1pPr>
            <a:lvl2pPr lvl="1" rtl="0">
              <a:lnSpc>
                <a:spcPct val="100000"/>
              </a:lnSpc>
              <a:spcBef>
                <a:spcPts val="0"/>
              </a:spcBef>
              <a:spcAft>
                <a:spcPts val="0"/>
              </a:spcAft>
              <a:buNone/>
              <a:defRPr sz="2400">
                <a:latin typeface="Boogaloo"/>
                <a:ea typeface="Boogaloo"/>
                <a:cs typeface="Boogaloo"/>
                <a:sym typeface="Boogaloo"/>
              </a:defRPr>
            </a:lvl2pPr>
            <a:lvl3pPr lvl="2" rtl="0">
              <a:lnSpc>
                <a:spcPct val="100000"/>
              </a:lnSpc>
              <a:spcBef>
                <a:spcPts val="0"/>
              </a:spcBef>
              <a:spcAft>
                <a:spcPts val="0"/>
              </a:spcAft>
              <a:buNone/>
              <a:defRPr sz="2400">
                <a:latin typeface="Boogaloo"/>
                <a:ea typeface="Boogaloo"/>
                <a:cs typeface="Boogaloo"/>
                <a:sym typeface="Boogaloo"/>
              </a:defRPr>
            </a:lvl3pPr>
            <a:lvl4pPr lvl="3" rtl="0">
              <a:lnSpc>
                <a:spcPct val="100000"/>
              </a:lnSpc>
              <a:spcBef>
                <a:spcPts val="0"/>
              </a:spcBef>
              <a:spcAft>
                <a:spcPts val="0"/>
              </a:spcAft>
              <a:buNone/>
              <a:defRPr sz="2400">
                <a:latin typeface="Boogaloo"/>
                <a:ea typeface="Boogaloo"/>
                <a:cs typeface="Boogaloo"/>
                <a:sym typeface="Boogaloo"/>
              </a:defRPr>
            </a:lvl4pPr>
            <a:lvl5pPr lvl="4" rtl="0">
              <a:lnSpc>
                <a:spcPct val="100000"/>
              </a:lnSpc>
              <a:spcBef>
                <a:spcPts val="0"/>
              </a:spcBef>
              <a:spcAft>
                <a:spcPts val="0"/>
              </a:spcAft>
              <a:buNone/>
              <a:defRPr sz="2400">
                <a:latin typeface="Boogaloo"/>
                <a:ea typeface="Boogaloo"/>
                <a:cs typeface="Boogaloo"/>
                <a:sym typeface="Boogaloo"/>
              </a:defRPr>
            </a:lvl5pPr>
            <a:lvl6pPr lvl="5" rtl="0">
              <a:lnSpc>
                <a:spcPct val="100000"/>
              </a:lnSpc>
              <a:spcBef>
                <a:spcPts val="0"/>
              </a:spcBef>
              <a:spcAft>
                <a:spcPts val="0"/>
              </a:spcAft>
              <a:buNone/>
              <a:defRPr sz="2400">
                <a:latin typeface="Boogaloo"/>
                <a:ea typeface="Boogaloo"/>
                <a:cs typeface="Boogaloo"/>
                <a:sym typeface="Boogaloo"/>
              </a:defRPr>
            </a:lvl6pPr>
            <a:lvl7pPr lvl="6" rtl="0">
              <a:lnSpc>
                <a:spcPct val="100000"/>
              </a:lnSpc>
              <a:spcBef>
                <a:spcPts val="0"/>
              </a:spcBef>
              <a:spcAft>
                <a:spcPts val="0"/>
              </a:spcAft>
              <a:buNone/>
              <a:defRPr sz="2400">
                <a:latin typeface="Boogaloo"/>
                <a:ea typeface="Boogaloo"/>
                <a:cs typeface="Boogaloo"/>
                <a:sym typeface="Boogaloo"/>
              </a:defRPr>
            </a:lvl7pPr>
            <a:lvl8pPr lvl="7" rtl="0">
              <a:lnSpc>
                <a:spcPct val="100000"/>
              </a:lnSpc>
              <a:spcBef>
                <a:spcPts val="0"/>
              </a:spcBef>
              <a:spcAft>
                <a:spcPts val="0"/>
              </a:spcAft>
              <a:buNone/>
              <a:defRPr sz="2400">
                <a:latin typeface="Boogaloo"/>
                <a:ea typeface="Boogaloo"/>
                <a:cs typeface="Boogaloo"/>
                <a:sym typeface="Boogaloo"/>
              </a:defRPr>
            </a:lvl8pPr>
            <a:lvl9pPr lvl="8" rtl="0">
              <a:lnSpc>
                <a:spcPct val="100000"/>
              </a:lnSpc>
              <a:spcBef>
                <a:spcPts val="0"/>
              </a:spcBef>
              <a:spcAft>
                <a:spcPts val="0"/>
              </a:spcAft>
              <a:buNone/>
              <a:defRPr sz="2400">
                <a:latin typeface="Boogaloo"/>
                <a:ea typeface="Boogaloo"/>
                <a:cs typeface="Boogaloo"/>
                <a:sym typeface="Boogaloo"/>
              </a:defRPr>
            </a:lvl9pPr>
          </a:lstStyle>
          <a:p/>
        </p:txBody>
      </p:sp>
      <p:sp>
        <p:nvSpPr>
          <p:cNvPr id="49" name="Google Shape;49;p14"/>
          <p:cNvSpPr txBox="1"/>
          <p:nvPr>
            <p:ph hasCustomPrompt="1" idx="5" type="title"/>
          </p:nvPr>
        </p:nvSpPr>
        <p:spPr>
          <a:xfrm>
            <a:off x="1042520" y="3526063"/>
            <a:ext cx="804600" cy="59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600">
                <a:solidFill>
                  <a:schemeClr val="accent4"/>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50" name="Google Shape;50;p14"/>
          <p:cNvSpPr txBox="1"/>
          <p:nvPr>
            <p:ph idx="6" type="subTitle"/>
          </p:nvPr>
        </p:nvSpPr>
        <p:spPr>
          <a:xfrm>
            <a:off x="2124000" y="3480801"/>
            <a:ext cx="2271600" cy="348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000">
                <a:latin typeface="Boogaloo"/>
                <a:ea typeface="Boogaloo"/>
                <a:cs typeface="Boogaloo"/>
                <a:sym typeface="Boogaloo"/>
              </a:defRPr>
            </a:lvl1pPr>
            <a:lvl2pPr lvl="1" rtl="0">
              <a:lnSpc>
                <a:spcPct val="100000"/>
              </a:lnSpc>
              <a:spcBef>
                <a:spcPts val="0"/>
              </a:spcBef>
              <a:spcAft>
                <a:spcPts val="0"/>
              </a:spcAft>
              <a:buNone/>
              <a:defRPr sz="2400">
                <a:latin typeface="Boogaloo"/>
                <a:ea typeface="Boogaloo"/>
                <a:cs typeface="Boogaloo"/>
                <a:sym typeface="Boogaloo"/>
              </a:defRPr>
            </a:lvl2pPr>
            <a:lvl3pPr lvl="2" rtl="0">
              <a:lnSpc>
                <a:spcPct val="100000"/>
              </a:lnSpc>
              <a:spcBef>
                <a:spcPts val="0"/>
              </a:spcBef>
              <a:spcAft>
                <a:spcPts val="0"/>
              </a:spcAft>
              <a:buNone/>
              <a:defRPr sz="2400">
                <a:latin typeface="Boogaloo"/>
                <a:ea typeface="Boogaloo"/>
                <a:cs typeface="Boogaloo"/>
                <a:sym typeface="Boogaloo"/>
              </a:defRPr>
            </a:lvl3pPr>
            <a:lvl4pPr lvl="3" rtl="0">
              <a:lnSpc>
                <a:spcPct val="100000"/>
              </a:lnSpc>
              <a:spcBef>
                <a:spcPts val="0"/>
              </a:spcBef>
              <a:spcAft>
                <a:spcPts val="0"/>
              </a:spcAft>
              <a:buNone/>
              <a:defRPr sz="2400">
                <a:latin typeface="Boogaloo"/>
                <a:ea typeface="Boogaloo"/>
                <a:cs typeface="Boogaloo"/>
                <a:sym typeface="Boogaloo"/>
              </a:defRPr>
            </a:lvl4pPr>
            <a:lvl5pPr lvl="4" rtl="0">
              <a:lnSpc>
                <a:spcPct val="100000"/>
              </a:lnSpc>
              <a:spcBef>
                <a:spcPts val="0"/>
              </a:spcBef>
              <a:spcAft>
                <a:spcPts val="0"/>
              </a:spcAft>
              <a:buNone/>
              <a:defRPr sz="2400">
                <a:latin typeface="Boogaloo"/>
                <a:ea typeface="Boogaloo"/>
                <a:cs typeface="Boogaloo"/>
                <a:sym typeface="Boogaloo"/>
              </a:defRPr>
            </a:lvl5pPr>
            <a:lvl6pPr lvl="5" rtl="0">
              <a:lnSpc>
                <a:spcPct val="100000"/>
              </a:lnSpc>
              <a:spcBef>
                <a:spcPts val="0"/>
              </a:spcBef>
              <a:spcAft>
                <a:spcPts val="0"/>
              </a:spcAft>
              <a:buNone/>
              <a:defRPr sz="2400">
                <a:latin typeface="Boogaloo"/>
                <a:ea typeface="Boogaloo"/>
                <a:cs typeface="Boogaloo"/>
                <a:sym typeface="Boogaloo"/>
              </a:defRPr>
            </a:lvl6pPr>
            <a:lvl7pPr lvl="6" rtl="0">
              <a:lnSpc>
                <a:spcPct val="100000"/>
              </a:lnSpc>
              <a:spcBef>
                <a:spcPts val="0"/>
              </a:spcBef>
              <a:spcAft>
                <a:spcPts val="0"/>
              </a:spcAft>
              <a:buNone/>
              <a:defRPr sz="2400">
                <a:latin typeface="Boogaloo"/>
                <a:ea typeface="Boogaloo"/>
                <a:cs typeface="Boogaloo"/>
                <a:sym typeface="Boogaloo"/>
              </a:defRPr>
            </a:lvl7pPr>
            <a:lvl8pPr lvl="7" rtl="0">
              <a:lnSpc>
                <a:spcPct val="100000"/>
              </a:lnSpc>
              <a:spcBef>
                <a:spcPts val="0"/>
              </a:spcBef>
              <a:spcAft>
                <a:spcPts val="0"/>
              </a:spcAft>
              <a:buNone/>
              <a:defRPr sz="2400">
                <a:latin typeface="Boogaloo"/>
                <a:ea typeface="Boogaloo"/>
                <a:cs typeface="Boogaloo"/>
                <a:sym typeface="Boogaloo"/>
              </a:defRPr>
            </a:lvl8pPr>
            <a:lvl9pPr lvl="8" rtl="0">
              <a:lnSpc>
                <a:spcPct val="100000"/>
              </a:lnSpc>
              <a:spcBef>
                <a:spcPts val="0"/>
              </a:spcBef>
              <a:spcAft>
                <a:spcPts val="0"/>
              </a:spcAft>
              <a:buNone/>
              <a:defRPr sz="2400">
                <a:latin typeface="Boogaloo"/>
                <a:ea typeface="Boogaloo"/>
                <a:cs typeface="Boogaloo"/>
                <a:sym typeface="Boogaloo"/>
              </a:defRPr>
            </a:lvl9pPr>
          </a:lstStyle>
          <a:p/>
        </p:txBody>
      </p:sp>
      <p:sp>
        <p:nvSpPr>
          <p:cNvPr id="51" name="Google Shape;51;p14"/>
          <p:cNvSpPr txBox="1"/>
          <p:nvPr>
            <p:ph hasCustomPrompt="1" idx="7" type="title"/>
          </p:nvPr>
        </p:nvSpPr>
        <p:spPr>
          <a:xfrm>
            <a:off x="4675632" y="3526063"/>
            <a:ext cx="804600" cy="59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600">
                <a:solidFill>
                  <a:schemeClr val="accent6"/>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52" name="Google Shape;52;p14"/>
          <p:cNvSpPr txBox="1"/>
          <p:nvPr>
            <p:ph idx="8" type="subTitle"/>
          </p:nvPr>
        </p:nvSpPr>
        <p:spPr>
          <a:xfrm>
            <a:off x="5758700" y="3480801"/>
            <a:ext cx="2271600" cy="348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000">
                <a:latin typeface="Boogaloo"/>
                <a:ea typeface="Boogaloo"/>
                <a:cs typeface="Boogaloo"/>
                <a:sym typeface="Boogaloo"/>
              </a:defRPr>
            </a:lvl1pPr>
            <a:lvl2pPr lvl="1" rtl="0">
              <a:lnSpc>
                <a:spcPct val="100000"/>
              </a:lnSpc>
              <a:spcBef>
                <a:spcPts val="0"/>
              </a:spcBef>
              <a:spcAft>
                <a:spcPts val="0"/>
              </a:spcAft>
              <a:buNone/>
              <a:defRPr sz="2400">
                <a:latin typeface="Boogaloo"/>
                <a:ea typeface="Boogaloo"/>
                <a:cs typeface="Boogaloo"/>
                <a:sym typeface="Boogaloo"/>
              </a:defRPr>
            </a:lvl2pPr>
            <a:lvl3pPr lvl="2" rtl="0">
              <a:lnSpc>
                <a:spcPct val="100000"/>
              </a:lnSpc>
              <a:spcBef>
                <a:spcPts val="0"/>
              </a:spcBef>
              <a:spcAft>
                <a:spcPts val="0"/>
              </a:spcAft>
              <a:buNone/>
              <a:defRPr sz="2400">
                <a:latin typeface="Boogaloo"/>
                <a:ea typeface="Boogaloo"/>
                <a:cs typeface="Boogaloo"/>
                <a:sym typeface="Boogaloo"/>
              </a:defRPr>
            </a:lvl3pPr>
            <a:lvl4pPr lvl="3" rtl="0">
              <a:lnSpc>
                <a:spcPct val="100000"/>
              </a:lnSpc>
              <a:spcBef>
                <a:spcPts val="0"/>
              </a:spcBef>
              <a:spcAft>
                <a:spcPts val="0"/>
              </a:spcAft>
              <a:buNone/>
              <a:defRPr sz="2400">
                <a:latin typeface="Boogaloo"/>
                <a:ea typeface="Boogaloo"/>
                <a:cs typeface="Boogaloo"/>
                <a:sym typeface="Boogaloo"/>
              </a:defRPr>
            </a:lvl4pPr>
            <a:lvl5pPr lvl="4" rtl="0">
              <a:lnSpc>
                <a:spcPct val="100000"/>
              </a:lnSpc>
              <a:spcBef>
                <a:spcPts val="0"/>
              </a:spcBef>
              <a:spcAft>
                <a:spcPts val="0"/>
              </a:spcAft>
              <a:buNone/>
              <a:defRPr sz="2400">
                <a:latin typeface="Boogaloo"/>
                <a:ea typeface="Boogaloo"/>
                <a:cs typeface="Boogaloo"/>
                <a:sym typeface="Boogaloo"/>
              </a:defRPr>
            </a:lvl5pPr>
            <a:lvl6pPr lvl="5" rtl="0">
              <a:lnSpc>
                <a:spcPct val="100000"/>
              </a:lnSpc>
              <a:spcBef>
                <a:spcPts val="0"/>
              </a:spcBef>
              <a:spcAft>
                <a:spcPts val="0"/>
              </a:spcAft>
              <a:buNone/>
              <a:defRPr sz="2400">
                <a:latin typeface="Boogaloo"/>
                <a:ea typeface="Boogaloo"/>
                <a:cs typeface="Boogaloo"/>
                <a:sym typeface="Boogaloo"/>
              </a:defRPr>
            </a:lvl6pPr>
            <a:lvl7pPr lvl="6" rtl="0">
              <a:lnSpc>
                <a:spcPct val="100000"/>
              </a:lnSpc>
              <a:spcBef>
                <a:spcPts val="0"/>
              </a:spcBef>
              <a:spcAft>
                <a:spcPts val="0"/>
              </a:spcAft>
              <a:buNone/>
              <a:defRPr sz="2400">
                <a:latin typeface="Boogaloo"/>
                <a:ea typeface="Boogaloo"/>
                <a:cs typeface="Boogaloo"/>
                <a:sym typeface="Boogaloo"/>
              </a:defRPr>
            </a:lvl7pPr>
            <a:lvl8pPr lvl="7" rtl="0">
              <a:lnSpc>
                <a:spcPct val="100000"/>
              </a:lnSpc>
              <a:spcBef>
                <a:spcPts val="0"/>
              </a:spcBef>
              <a:spcAft>
                <a:spcPts val="0"/>
              </a:spcAft>
              <a:buNone/>
              <a:defRPr sz="2400">
                <a:latin typeface="Boogaloo"/>
                <a:ea typeface="Boogaloo"/>
                <a:cs typeface="Boogaloo"/>
                <a:sym typeface="Boogaloo"/>
              </a:defRPr>
            </a:lvl8pPr>
            <a:lvl9pPr lvl="8" rtl="0">
              <a:lnSpc>
                <a:spcPct val="100000"/>
              </a:lnSpc>
              <a:spcBef>
                <a:spcPts val="0"/>
              </a:spcBef>
              <a:spcAft>
                <a:spcPts val="0"/>
              </a:spcAft>
              <a:buNone/>
              <a:defRPr sz="2400">
                <a:latin typeface="Boogaloo"/>
                <a:ea typeface="Boogaloo"/>
                <a:cs typeface="Boogaloo"/>
                <a:sym typeface="Boogaloo"/>
              </a:defRPr>
            </a:lvl9pPr>
          </a:lstStyle>
          <a:p/>
        </p:txBody>
      </p:sp>
      <p:sp>
        <p:nvSpPr>
          <p:cNvPr id="53" name="Google Shape;53;p14"/>
          <p:cNvSpPr txBox="1"/>
          <p:nvPr>
            <p:ph idx="9" type="subTitle"/>
          </p:nvPr>
        </p:nvSpPr>
        <p:spPr>
          <a:xfrm>
            <a:off x="2124000" y="1999298"/>
            <a:ext cx="2271600" cy="4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sz="2400">
                <a:latin typeface="Mali Medium"/>
                <a:ea typeface="Mali Medium"/>
                <a:cs typeface="Mali Medium"/>
                <a:sym typeface="Mali Medium"/>
              </a:defRPr>
            </a:lvl2pPr>
            <a:lvl3pPr lvl="2" rtl="0">
              <a:lnSpc>
                <a:spcPct val="100000"/>
              </a:lnSpc>
              <a:spcBef>
                <a:spcPts val="0"/>
              </a:spcBef>
              <a:spcAft>
                <a:spcPts val="0"/>
              </a:spcAft>
              <a:buNone/>
              <a:defRPr sz="2400">
                <a:latin typeface="Mali Medium"/>
                <a:ea typeface="Mali Medium"/>
                <a:cs typeface="Mali Medium"/>
                <a:sym typeface="Mali Medium"/>
              </a:defRPr>
            </a:lvl3pPr>
            <a:lvl4pPr lvl="3" rtl="0">
              <a:lnSpc>
                <a:spcPct val="100000"/>
              </a:lnSpc>
              <a:spcBef>
                <a:spcPts val="0"/>
              </a:spcBef>
              <a:spcAft>
                <a:spcPts val="0"/>
              </a:spcAft>
              <a:buNone/>
              <a:defRPr sz="2400">
                <a:latin typeface="Mali Medium"/>
                <a:ea typeface="Mali Medium"/>
                <a:cs typeface="Mali Medium"/>
                <a:sym typeface="Mali Medium"/>
              </a:defRPr>
            </a:lvl4pPr>
            <a:lvl5pPr lvl="4" rtl="0">
              <a:lnSpc>
                <a:spcPct val="100000"/>
              </a:lnSpc>
              <a:spcBef>
                <a:spcPts val="0"/>
              </a:spcBef>
              <a:spcAft>
                <a:spcPts val="0"/>
              </a:spcAft>
              <a:buNone/>
              <a:defRPr sz="2400">
                <a:latin typeface="Mali Medium"/>
                <a:ea typeface="Mali Medium"/>
                <a:cs typeface="Mali Medium"/>
                <a:sym typeface="Mali Medium"/>
              </a:defRPr>
            </a:lvl5pPr>
            <a:lvl6pPr lvl="5" rtl="0">
              <a:lnSpc>
                <a:spcPct val="100000"/>
              </a:lnSpc>
              <a:spcBef>
                <a:spcPts val="0"/>
              </a:spcBef>
              <a:spcAft>
                <a:spcPts val="0"/>
              </a:spcAft>
              <a:buNone/>
              <a:defRPr sz="2400">
                <a:latin typeface="Mali Medium"/>
                <a:ea typeface="Mali Medium"/>
                <a:cs typeface="Mali Medium"/>
                <a:sym typeface="Mali Medium"/>
              </a:defRPr>
            </a:lvl6pPr>
            <a:lvl7pPr lvl="6" rtl="0">
              <a:lnSpc>
                <a:spcPct val="100000"/>
              </a:lnSpc>
              <a:spcBef>
                <a:spcPts val="0"/>
              </a:spcBef>
              <a:spcAft>
                <a:spcPts val="0"/>
              </a:spcAft>
              <a:buNone/>
              <a:defRPr sz="2400">
                <a:latin typeface="Mali Medium"/>
                <a:ea typeface="Mali Medium"/>
                <a:cs typeface="Mali Medium"/>
                <a:sym typeface="Mali Medium"/>
              </a:defRPr>
            </a:lvl7pPr>
            <a:lvl8pPr lvl="7" rtl="0">
              <a:lnSpc>
                <a:spcPct val="100000"/>
              </a:lnSpc>
              <a:spcBef>
                <a:spcPts val="0"/>
              </a:spcBef>
              <a:spcAft>
                <a:spcPts val="0"/>
              </a:spcAft>
              <a:buNone/>
              <a:defRPr sz="2400">
                <a:latin typeface="Mali Medium"/>
                <a:ea typeface="Mali Medium"/>
                <a:cs typeface="Mali Medium"/>
                <a:sym typeface="Mali Medium"/>
              </a:defRPr>
            </a:lvl8pPr>
            <a:lvl9pPr lvl="8" rtl="0">
              <a:lnSpc>
                <a:spcPct val="100000"/>
              </a:lnSpc>
              <a:spcBef>
                <a:spcPts val="0"/>
              </a:spcBef>
              <a:spcAft>
                <a:spcPts val="0"/>
              </a:spcAft>
              <a:buNone/>
              <a:defRPr sz="2400">
                <a:latin typeface="Mali Medium"/>
                <a:ea typeface="Mali Medium"/>
                <a:cs typeface="Mali Medium"/>
                <a:sym typeface="Mali Medium"/>
              </a:defRPr>
            </a:lvl9pPr>
          </a:lstStyle>
          <a:p/>
        </p:txBody>
      </p:sp>
      <p:sp>
        <p:nvSpPr>
          <p:cNvPr id="54" name="Google Shape;54;p14"/>
          <p:cNvSpPr txBox="1"/>
          <p:nvPr>
            <p:ph idx="13" type="subTitle"/>
          </p:nvPr>
        </p:nvSpPr>
        <p:spPr>
          <a:xfrm>
            <a:off x="5758700" y="1999739"/>
            <a:ext cx="2271600" cy="46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sz="2400">
                <a:latin typeface="Mali Medium"/>
                <a:ea typeface="Mali Medium"/>
                <a:cs typeface="Mali Medium"/>
                <a:sym typeface="Mali Medium"/>
              </a:defRPr>
            </a:lvl2pPr>
            <a:lvl3pPr lvl="2" rtl="0">
              <a:lnSpc>
                <a:spcPct val="100000"/>
              </a:lnSpc>
              <a:spcBef>
                <a:spcPts val="0"/>
              </a:spcBef>
              <a:spcAft>
                <a:spcPts val="0"/>
              </a:spcAft>
              <a:buNone/>
              <a:defRPr sz="2400">
                <a:latin typeface="Mali Medium"/>
                <a:ea typeface="Mali Medium"/>
                <a:cs typeface="Mali Medium"/>
                <a:sym typeface="Mali Medium"/>
              </a:defRPr>
            </a:lvl3pPr>
            <a:lvl4pPr lvl="3" rtl="0">
              <a:lnSpc>
                <a:spcPct val="100000"/>
              </a:lnSpc>
              <a:spcBef>
                <a:spcPts val="0"/>
              </a:spcBef>
              <a:spcAft>
                <a:spcPts val="0"/>
              </a:spcAft>
              <a:buNone/>
              <a:defRPr sz="2400">
                <a:latin typeface="Mali Medium"/>
                <a:ea typeface="Mali Medium"/>
                <a:cs typeface="Mali Medium"/>
                <a:sym typeface="Mali Medium"/>
              </a:defRPr>
            </a:lvl4pPr>
            <a:lvl5pPr lvl="4" rtl="0">
              <a:lnSpc>
                <a:spcPct val="100000"/>
              </a:lnSpc>
              <a:spcBef>
                <a:spcPts val="0"/>
              </a:spcBef>
              <a:spcAft>
                <a:spcPts val="0"/>
              </a:spcAft>
              <a:buNone/>
              <a:defRPr sz="2400">
                <a:latin typeface="Mali Medium"/>
                <a:ea typeface="Mali Medium"/>
                <a:cs typeface="Mali Medium"/>
                <a:sym typeface="Mali Medium"/>
              </a:defRPr>
            </a:lvl5pPr>
            <a:lvl6pPr lvl="5" rtl="0">
              <a:lnSpc>
                <a:spcPct val="100000"/>
              </a:lnSpc>
              <a:spcBef>
                <a:spcPts val="0"/>
              </a:spcBef>
              <a:spcAft>
                <a:spcPts val="0"/>
              </a:spcAft>
              <a:buNone/>
              <a:defRPr sz="2400">
                <a:latin typeface="Mali Medium"/>
                <a:ea typeface="Mali Medium"/>
                <a:cs typeface="Mali Medium"/>
                <a:sym typeface="Mali Medium"/>
              </a:defRPr>
            </a:lvl6pPr>
            <a:lvl7pPr lvl="6" rtl="0">
              <a:lnSpc>
                <a:spcPct val="100000"/>
              </a:lnSpc>
              <a:spcBef>
                <a:spcPts val="0"/>
              </a:spcBef>
              <a:spcAft>
                <a:spcPts val="0"/>
              </a:spcAft>
              <a:buNone/>
              <a:defRPr sz="2400">
                <a:latin typeface="Mali Medium"/>
                <a:ea typeface="Mali Medium"/>
                <a:cs typeface="Mali Medium"/>
                <a:sym typeface="Mali Medium"/>
              </a:defRPr>
            </a:lvl7pPr>
            <a:lvl8pPr lvl="7" rtl="0">
              <a:lnSpc>
                <a:spcPct val="100000"/>
              </a:lnSpc>
              <a:spcBef>
                <a:spcPts val="0"/>
              </a:spcBef>
              <a:spcAft>
                <a:spcPts val="0"/>
              </a:spcAft>
              <a:buNone/>
              <a:defRPr sz="2400">
                <a:latin typeface="Mali Medium"/>
                <a:ea typeface="Mali Medium"/>
                <a:cs typeface="Mali Medium"/>
                <a:sym typeface="Mali Medium"/>
              </a:defRPr>
            </a:lvl8pPr>
            <a:lvl9pPr lvl="8" rtl="0">
              <a:lnSpc>
                <a:spcPct val="100000"/>
              </a:lnSpc>
              <a:spcBef>
                <a:spcPts val="0"/>
              </a:spcBef>
              <a:spcAft>
                <a:spcPts val="0"/>
              </a:spcAft>
              <a:buNone/>
              <a:defRPr sz="2400">
                <a:latin typeface="Mali Medium"/>
                <a:ea typeface="Mali Medium"/>
                <a:cs typeface="Mali Medium"/>
                <a:sym typeface="Mali Medium"/>
              </a:defRPr>
            </a:lvl9pPr>
          </a:lstStyle>
          <a:p/>
        </p:txBody>
      </p:sp>
      <p:sp>
        <p:nvSpPr>
          <p:cNvPr id="55" name="Google Shape;55;p14"/>
          <p:cNvSpPr txBox="1"/>
          <p:nvPr>
            <p:ph idx="14" type="subTitle"/>
          </p:nvPr>
        </p:nvSpPr>
        <p:spPr>
          <a:xfrm>
            <a:off x="2124000" y="3716725"/>
            <a:ext cx="2271600" cy="45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sz="2400">
                <a:latin typeface="Mali Medium"/>
                <a:ea typeface="Mali Medium"/>
                <a:cs typeface="Mali Medium"/>
                <a:sym typeface="Mali Medium"/>
              </a:defRPr>
            </a:lvl2pPr>
            <a:lvl3pPr lvl="2" rtl="0">
              <a:lnSpc>
                <a:spcPct val="100000"/>
              </a:lnSpc>
              <a:spcBef>
                <a:spcPts val="0"/>
              </a:spcBef>
              <a:spcAft>
                <a:spcPts val="0"/>
              </a:spcAft>
              <a:buNone/>
              <a:defRPr sz="2400">
                <a:latin typeface="Mali Medium"/>
                <a:ea typeface="Mali Medium"/>
                <a:cs typeface="Mali Medium"/>
                <a:sym typeface="Mali Medium"/>
              </a:defRPr>
            </a:lvl3pPr>
            <a:lvl4pPr lvl="3" rtl="0">
              <a:lnSpc>
                <a:spcPct val="100000"/>
              </a:lnSpc>
              <a:spcBef>
                <a:spcPts val="0"/>
              </a:spcBef>
              <a:spcAft>
                <a:spcPts val="0"/>
              </a:spcAft>
              <a:buNone/>
              <a:defRPr sz="2400">
                <a:latin typeface="Mali Medium"/>
                <a:ea typeface="Mali Medium"/>
                <a:cs typeface="Mali Medium"/>
                <a:sym typeface="Mali Medium"/>
              </a:defRPr>
            </a:lvl4pPr>
            <a:lvl5pPr lvl="4" rtl="0">
              <a:lnSpc>
                <a:spcPct val="100000"/>
              </a:lnSpc>
              <a:spcBef>
                <a:spcPts val="0"/>
              </a:spcBef>
              <a:spcAft>
                <a:spcPts val="0"/>
              </a:spcAft>
              <a:buNone/>
              <a:defRPr sz="2400">
                <a:latin typeface="Mali Medium"/>
                <a:ea typeface="Mali Medium"/>
                <a:cs typeface="Mali Medium"/>
                <a:sym typeface="Mali Medium"/>
              </a:defRPr>
            </a:lvl5pPr>
            <a:lvl6pPr lvl="5" rtl="0">
              <a:lnSpc>
                <a:spcPct val="100000"/>
              </a:lnSpc>
              <a:spcBef>
                <a:spcPts val="0"/>
              </a:spcBef>
              <a:spcAft>
                <a:spcPts val="0"/>
              </a:spcAft>
              <a:buNone/>
              <a:defRPr sz="2400">
                <a:latin typeface="Mali Medium"/>
                <a:ea typeface="Mali Medium"/>
                <a:cs typeface="Mali Medium"/>
                <a:sym typeface="Mali Medium"/>
              </a:defRPr>
            </a:lvl6pPr>
            <a:lvl7pPr lvl="6" rtl="0">
              <a:lnSpc>
                <a:spcPct val="100000"/>
              </a:lnSpc>
              <a:spcBef>
                <a:spcPts val="0"/>
              </a:spcBef>
              <a:spcAft>
                <a:spcPts val="0"/>
              </a:spcAft>
              <a:buNone/>
              <a:defRPr sz="2400">
                <a:latin typeface="Mali Medium"/>
                <a:ea typeface="Mali Medium"/>
                <a:cs typeface="Mali Medium"/>
                <a:sym typeface="Mali Medium"/>
              </a:defRPr>
            </a:lvl7pPr>
            <a:lvl8pPr lvl="7" rtl="0">
              <a:lnSpc>
                <a:spcPct val="100000"/>
              </a:lnSpc>
              <a:spcBef>
                <a:spcPts val="0"/>
              </a:spcBef>
              <a:spcAft>
                <a:spcPts val="0"/>
              </a:spcAft>
              <a:buNone/>
              <a:defRPr sz="2400">
                <a:latin typeface="Mali Medium"/>
                <a:ea typeface="Mali Medium"/>
                <a:cs typeface="Mali Medium"/>
                <a:sym typeface="Mali Medium"/>
              </a:defRPr>
            </a:lvl8pPr>
            <a:lvl9pPr lvl="8" rtl="0">
              <a:lnSpc>
                <a:spcPct val="100000"/>
              </a:lnSpc>
              <a:spcBef>
                <a:spcPts val="0"/>
              </a:spcBef>
              <a:spcAft>
                <a:spcPts val="0"/>
              </a:spcAft>
              <a:buNone/>
              <a:defRPr sz="2400">
                <a:latin typeface="Mali Medium"/>
                <a:ea typeface="Mali Medium"/>
                <a:cs typeface="Mali Medium"/>
                <a:sym typeface="Mali Medium"/>
              </a:defRPr>
            </a:lvl9pPr>
          </a:lstStyle>
          <a:p/>
        </p:txBody>
      </p:sp>
      <p:sp>
        <p:nvSpPr>
          <p:cNvPr id="56" name="Google Shape;56;p14"/>
          <p:cNvSpPr txBox="1"/>
          <p:nvPr>
            <p:ph idx="15" type="subTitle"/>
          </p:nvPr>
        </p:nvSpPr>
        <p:spPr>
          <a:xfrm>
            <a:off x="5758700" y="3716725"/>
            <a:ext cx="2271600" cy="45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sz="2400">
                <a:latin typeface="Mali Medium"/>
                <a:ea typeface="Mali Medium"/>
                <a:cs typeface="Mali Medium"/>
                <a:sym typeface="Mali Medium"/>
              </a:defRPr>
            </a:lvl2pPr>
            <a:lvl3pPr lvl="2" rtl="0">
              <a:lnSpc>
                <a:spcPct val="100000"/>
              </a:lnSpc>
              <a:spcBef>
                <a:spcPts val="0"/>
              </a:spcBef>
              <a:spcAft>
                <a:spcPts val="0"/>
              </a:spcAft>
              <a:buNone/>
              <a:defRPr sz="2400">
                <a:latin typeface="Mali Medium"/>
                <a:ea typeface="Mali Medium"/>
                <a:cs typeface="Mali Medium"/>
                <a:sym typeface="Mali Medium"/>
              </a:defRPr>
            </a:lvl3pPr>
            <a:lvl4pPr lvl="3" rtl="0">
              <a:lnSpc>
                <a:spcPct val="100000"/>
              </a:lnSpc>
              <a:spcBef>
                <a:spcPts val="0"/>
              </a:spcBef>
              <a:spcAft>
                <a:spcPts val="0"/>
              </a:spcAft>
              <a:buNone/>
              <a:defRPr sz="2400">
                <a:latin typeface="Mali Medium"/>
                <a:ea typeface="Mali Medium"/>
                <a:cs typeface="Mali Medium"/>
                <a:sym typeface="Mali Medium"/>
              </a:defRPr>
            </a:lvl4pPr>
            <a:lvl5pPr lvl="4" rtl="0">
              <a:lnSpc>
                <a:spcPct val="100000"/>
              </a:lnSpc>
              <a:spcBef>
                <a:spcPts val="0"/>
              </a:spcBef>
              <a:spcAft>
                <a:spcPts val="0"/>
              </a:spcAft>
              <a:buNone/>
              <a:defRPr sz="2400">
                <a:latin typeface="Mali Medium"/>
                <a:ea typeface="Mali Medium"/>
                <a:cs typeface="Mali Medium"/>
                <a:sym typeface="Mali Medium"/>
              </a:defRPr>
            </a:lvl5pPr>
            <a:lvl6pPr lvl="5" rtl="0">
              <a:lnSpc>
                <a:spcPct val="100000"/>
              </a:lnSpc>
              <a:spcBef>
                <a:spcPts val="0"/>
              </a:spcBef>
              <a:spcAft>
                <a:spcPts val="0"/>
              </a:spcAft>
              <a:buNone/>
              <a:defRPr sz="2400">
                <a:latin typeface="Mali Medium"/>
                <a:ea typeface="Mali Medium"/>
                <a:cs typeface="Mali Medium"/>
                <a:sym typeface="Mali Medium"/>
              </a:defRPr>
            </a:lvl6pPr>
            <a:lvl7pPr lvl="6" rtl="0">
              <a:lnSpc>
                <a:spcPct val="100000"/>
              </a:lnSpc>
              <a:spcBef>
                <a:spcPts val="0"/>
              </a:spcBef>
              <a:spcAft>
                <a:spcPts val="0"/>
              </a:spcAft>
              <a:buNone/>
              <a:defRPr sz="2400">
                <a:latin typeface="Mali Medium"/>
                <a:ea typeface="Mali Medium"/>
                <a:cs typeface="Mali Medium"/>
                <a:sym typeface="Mali Medium"/>
              </a:defRPr>
            </a:lvl7pPr>
            <a:lvl8pPr lvl="7" rtl="0">
              <a:lnSpc>
                <a:spcPct val="100000"/>
              </a:lnSpc>
              <a:spcBef>
                <a:spcPts val="0"/>
              </a:spcBef>
              <a:spcAft>
                <a:spcPts val="0"/>
              </a:spcAft>
              <a:buNone/>
              <a:defRPr sz="2400">
                <a:latin typeface="Mali Medium"/>
                <a:ea typeface="Mali Medium"/>
                <a:cs typeface="Mali Medium"/>
                <a:sym typeface="Mali Medium"/>
              </a:defRPr>
            </a:lvl8pPr>
            <a:lvl9pPr lvl="8" rtl="0">
              <a:lnSpc>
                <a:spcPct val="100000"/>
              </a:lnSpc>
              <a:spcBef>
                <a:spcPts val="0"/>
              </a:spcBef>
              <a:spcAft>
                <a:spcPts val="0"/>
              </a:spcAft>
              <a:buNone/>
              <a:defRPr sz="2400">
                <a:latin typeface="Mali Medium"/>
                <a:ea typeface="Mali Medium"/>
                <a:cs typeface="Mali Medium"/>
                <a:sym typeface="Mali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7" name="Shape 57"/>
        <p:cNvGrpSpPr/>
        <p:nvPr/>
      </p:nvGrpSpPr>
      <p:grpSpPr>
        <a:xfrm>
          <a:off x="0" y="0"/>
          <a:ext cx="0" cy="0"/>
          <a:chOff x="0" y="0"/>
          <a:chExt cx="0" cy="0"/>
        </a:xfrm>
      </p:grpSpPr>
      <p:sp>
        <p:nvSpPr>
          <p:cNvPr id="58" name="Google Shape;58;p15"/>
          <p:cNvSpPr txBox="1"/>
          <p:nvPr>
            <p:ph type="title"/>
          </p:nvPr>
        </p:nvSpPr>
        <p:spPr>
          <a:xfrm rot="-134">
            <a:off x="713225" y="539933"/>
            <a:ext cx="7720500" cy="58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b="0"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5"/>
          <p:cNvSpPr txBox="1"/>
          <p:nvPr>
            <p:ph idx="1" type="subTitle"/>
          </p:nvPr>
        </p:nvSpPr>
        <p:spPr>
          <a:xfrm>
            <a:off x="713225" y="2360825"/>
            <a:ext cx="7720500" cy="18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600"/>
              <a:buChar char="●"/>
              <a:defRPr sz="16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
    <p:spTree>
      <p:nvGrpSpPr>
        <p:cNvPr id="60" name="Shape 60"/>
        <p:cNvGrpSpPr/>
        <p:nvPr/>
      </p:nvGrpSpPr>
      <p:grpSpPr>
        <a:xfrm>
          <a:off x="0" y="0"/>
          <a:ext cx="0" cy="0"/>
          <a:chOff x="0" y="0"/>
          <a:chExt cx="0" cy="0"/>
        </a:xfrm>
      </p:grpSpPr>
      <p:sp>
        <p:nvSpPr>
          <p:cNvPr id="61" name="Google Shape;61;p16"/>
          <p:cNvSpPr txBox="1"/>
          <p:nvPr>
            <p:ph type="title"/>
          </p:nvPr>
        </p:nvSpPr>
        <p:spPr>
          <a:xfrm>
            <a:off x="713225" y="1105300"/>
            <a:ext cx="3223800" cy="21306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b="0"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2" name="Google Shape;62;p16"/>
          <p:cNvSpPr txBox="1"/>
          <p:nvPr>
            <p:ph idx="1" type="subTitle"/>
          </p:nvPr>
        </p:nvSpPr>
        <p:spPr>
          <a:xfrm>
            <a:off x="713225" y="3170900"/>
            <a:ext cx="3223800" cy="8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 name="Shape 63"/>
        <p:cNvGrpSpPr/>
        <p:nvPr/>
      </p:nvGrpSpPr>
      <p:grpSpPr>
        <a:xfrm>
          <a:off x="0" y="0"/>
          <a:ext cx="0" cy="0"/>
          <a:chOff x="0" y="0"/>
          <a:chExt cx="0" cy="0"/>
        </a:xfrm>
      </p:grpSpPr>
      <p:sp>
        <p:nvSpPr>
          <p:cNvPr id="64" name="Google Shape;64;p1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sz="30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ONLY_2_1">
    <p:spTree>
      <p:nvGrpSpPr>
        <p:cNvPr id="65" name="Shape 65"/>
        <p:cNvGrpSpPr/>
        <p:nvPr/>
      </p:nvGrpSpPr>
      <p:grpSpPr>
        <a:xfrm>
          <a:off x="0" y="0"/>
          <a:ext cx="0" cy="0"/>
          <a:chOff x="0" y="0"/>
          <a:chExt cx="0" cy="0"/>
        </a:xfrm>
      </p:grpSpPr>
      <p:sp>
        <p:nvSpPr>
          <p:cNvPr id="66" name="Google Shape;66;p1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7" name="Google Shape;67;p18"/>
          <p:cNvSpPr txBox="1"/>
          <p:nvPr>
            <p:ph idx="1" type="subTitle"/>
          </p:nvPr>
        </p:nvSpPr>
        <p:spPr>
          <a:xfrm>
            <a:off x="1243584" y="1748790"/>
            <a:ext cx="27432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 name="Google Shape;68;p18"/>
          <p:cNvSpPr txBox="1"/>
          <p:nvPr>
            <p:ph idx="2" type="subTitle"/>
          </p:nvPr>
        </p:nvSpPr>
        <p:spPr>
          <a:xfrm>
            <a:off x="5495544" y="1748790"/>
            <a:ext cx="27432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8"/>
          <p:cNvSpPr txBox="1"/>
          <p:nvPr>
            <p:ph idx="3" type="subTitle"/>
          </p:nvPr>
        </p:nvSpPr>
        <p:spPr>
          <a:xfrm>
            <a:off x="1243584" y="3879342"/>
            <a:ext cx="27432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8"/>
          <p:cNvSpPr txBox="1"/>
          <p:nvPr>
            <p:ph idx="4" type="subTitle"/>
          </p:nvPr>
        </p:nvSpPr>
        <p:spPr>
          <a:xfrm>
            <a:off x="1243584" y="2809494"/>
            <a:ext cx="27432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 name="Google Shape;71;p18"/>
          <p:cNvSpPr txBox="1"/>
          <p:nvPr>
            <p:ph idx="5" type="subTitle"/>
          </p:nvPr>
        </p:nvSpPr>
        <p:spPr>
          <a:xfrm>
            <a:off x="5495544" y="2809490"/>
            <a:ext cx="27432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8"/>
          <p:cNvSpPr txBox="1"/>
          <p:nvPr>
            <p:ph idx="6" type="subTitle"/>
          </p:nvPr>
        </p:nvSpPr>
        <p:spPr>
          <a:xfrm>
            <a:off x="5495544" y="3879340"/>
            <a:ext cx="27432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3" name="Shape 73"/>
        <p:cNvGrpSpPr/>
        <p:nvPr/>
      </p:nvGrpSpPr>
      <p:grpSpPr>
        <a:xfrm>
          <a:off x="0" y="0"/>
          <a:ext cx="0" cy="0"/>
          <a:chOff x="0" y="0"/>
          <a:chExt cx="0" cy="0"/>
        </a:xfrm>
      </p:grpSpPr>
      <p:sp>
        <p:nvSpPr>
          <p:cNvPr id="74" name="Google Shape;74;p19"/>
          <p:cNvSpPr txBox="1"/>
          <p:nvPr>
            <p:ph type="title"/>
          </p:nvPr>
        </p:nvSpPr>
        <p:spPr>
          <a:xfrm>
            <a:off x="4253030" y="1874622"/>
            <a:ext cx="2808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0"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9"/>
          <p:cNvSpPr txBox="1"/>
          <p:nvPr>
            <p:ph hasCustomPrompt="1" idx="2" type="title"/>
          </p:nvPr>
        </p:nvSpPr>
        <p:spPr>
          <a:xfrm>
            <a:off x="2414960" y="2142162"/>
            <a:ext cx="971700" cy="8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0" sz="6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6" name="Google Shape;76;p19"/>
          <p:cNvSpPr txBox="1"/>
          <p:nvPr>
            <p:ph idx="1" type="subTitle"/>
          </p:nvPr>
        </p:nvSpPr>
        <p:spPr>
          <a:xfrm>
            <a:off x="4252955" y="2548897"/>
            <a:ext cx="2808900" cy="71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77" name="Shape 77"/>
        <p:cNvGrpSpPr/>
        <p:nvPr/>
      </p:nvGrpSpPr>
      <p:grpSpPr>
        <a:xfrm>
          <a:off x="0" y="0"/>
          <a:ext cx="0" cy="0"/>
          <a:chOff x="0" y="0"/>
          <a:chExt cx="0" cy="0"/>
        </a:xfrm>
      </p:grpSpPr>
      <p:sp>
        <p:nvSpPr>
          <p:cNvPr id="78" name="Google Shape;78;p20"/>
          <p:cNvSpPr txBox="1"/>
          <p:nvPr>
            <p:ph idx="1" type="body"/>
          </p:nvPr>
        </p:nvSpPr>
        <p:spPr>
          <a:xfrm>
            <a:off x="1619249" y="3393024"/>
            <a:ext cx="1714500" cy="700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9" name="Google Shape;79;p20"/>
          <p:cNvSpPr txBox="1"/>
          <p:nvPr>
            <p:ph idx="2" type="body"/>
          </p:nvPr>
        </p:nvSpPr>
        <p:spPr>
          <a:xfrm>
            <a:off x="5810258" y="3393024"/>
            <a:ext cx="1714500" cy="700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20"/>
          <p:cNvSpPr txBox="1"/>
          <p:nvPr>
            <p:ph type="title"/>
          </p:nvPr>
        </p:nvSpPr>
        <p:spPr>
          <a:xfrm>
            <a:off x="713250" y="538896"/>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81" name="Google Shape;81;p20"/>
          <p:cNvSpPr txBox="1"/>
          <p:nvPr>
            <p:ph idx="3" type="subTitle"/>
          </p:nvPr>
        </p:nvSpPr>
        <p:spPr>
          <a:xfrm>
            <a:off x="1619244" y="3045199"/>
            <a:ext cx="17145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82" name="Google Shape;82;p20"/>
          <p:cNvSpPr txBox="1"/>
          <p:nvPr>
            <p:ph idx="4" type="subTitle"/>
          </p:nvPr>
        </p:nvSpPr>
        <p:spPr>
          <a:xfrm>
            <a:off x="5810256" y="3045199"/>
            <a:ext cx="17145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83" name="Google Shape;83;p20"/>
          <p:cNvSpPr txBox="1"/>
          <p:nvPr>
            <p:ph idx="5" type="body"/>
          </p:nvPr>
        </p:nvSpPr>
        <p:spPr>
          <a:xfrm>
            <a:off x="3714749" y="3393024"/>
            <a:ext cx="1714500" cy="700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20"/>
          <p:cNvSpPr txBox="1"/>
          <p:nvPr>
            <p:ph idx="6" type="subTitle"/>
          </p:nvPr>
        </p:nvSpPr>
        <p:spPr>
          <a:xfrm>
            <a:off x="3714744" y="3045199"/>
            <a:ext cx="17145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67575" y="2847885"/>
            <a:ext cx="28089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b="0"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4086217" y="1299712"/>
            <a:ext cx="971700" cy="8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0" sz="6000">
                <a:solidFill>
                  <a:schemeClr val="l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4" name="Google Shape;14;p3"/>
          <p:cNvSpPr txBox="1"/>
          <p:nvPr>
            <p:ph idx="1" type="subTitle"/>
          </p:nvPr>
        </p:nvSpPr>
        <p:spPr>
          <a:xfrm>
            <a:off x="3167500" y="3522160"/>
            <a:ext cx="2808900" cy="71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85" name="Shape 85"/>
        <p:cNvGrpSpPr/>
        <p:nvPr/>
      </p:nvGrpSpPr>
      <p:grpSpPr>
        <a:xfrm>
          <a:off x="0" y="0"/>
          <a:ext cx="0" cy="0"/>
          <a:chOff x="0" y="0"/>
          <a:chExt cx="0" cy="0"/>
        </a:xfrm>
      </p:grpSpPr>
      <p:sp>
        <p:nvSpPr>
          <p:cNvPr id="86" name="Google Shape;86;p21"/>
          <p:cNvSpPr txBox="1"/>
          <p:nvPr>
            <p:ph idx="1" type="body"/>
          </p:nvPr>
        </p:nvSpPr>
        <p:spPr>
          <a:xfrm>
            <a:off x="1090647" y="3393024"/>
            <a:ext cx="1285800" cy="700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7" name="Google Shape;87;p21"/>
          <p:cNvSpPr txBox="1"/>
          <p:nvPr>
            <p:ph idx="2" type="body"/>
          </p:nvPr>
        </p:nvSpPr>
        <p:spPr>
          <a:xfrm>
            <a:off x="4875232" y="3393024"/>
            <a:ext cx="1285800" cy="700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8" name="Google Shape;88;p21"/>
          <p:cNvSpPr txBox="1"/>
          <p:nvPr>
            <p:ph type="title"/>
          </p:nvPr>
        </p:nvSpPr>
        <p:spPr>
          <a:xfrm>
            <a:off x="713250" y="538896"/>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1"/>
          <p:cNvSpPr txBox="1"/>
          <p:nvPr>
            <p:ph idx="3" type="subTitle"/>
          </p:nvPr>
        </p:nvSpPr>
        <p:spPr>
          <a:xfrm>
            <a:off x="1090643" y="3045199"/>
            <a:ext cx="12858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90" name="Google Shape;90;p21"/>
          <p:cNvSpPr txBox="1"/>
          <p:nvPr>
            <p:ph idx="4" type="subTitle"/>
          </p:nvPr>
        </p:nvSpPr>
        <p:spPr>
          <a:xfrm>
            <a:off x="4875230" y="3045199"/>
            <a:ext cx="12858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91" name="Google Shape;91;p21"/>
          <p:cNvSpPr txBox="1"/>
          <p:nvPr>
            <p:ph idx="5" type="body"/>
          </p:nvPr>
        </p:nvSpPr>
        <p:spPr>
          <a:xfrm>
            <a:off x="2982897" y="3393024"/>
            <a:ext cx="1285800" cy="700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2" name="Google Shape;92;p21"/>
          <p:cNvSpPr txBox="1"/>
          <p:nvPr>
            <p:ph idx="6" type="subTitle"/>
          </p:nvPr>
        </p:nvSpPr>
        <p:spPr>
          <a:xfrm>
            <a:off x="2982893" y="3045199"/>
            <a:ext cx="12858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93" name="Google Shape;93;p21"/>
          <p:cNvSpPr txBox="1"/>
          <p:nvPr>
            <p:ph idx="7" type="body"/>
          </p:nvPr>
        </p:nvSpPr>
        <p:spPr>
          <a:xfrm>
            <a:off x="6767557" y="3393024"/>
            <a:ext cx="1285800" cy="700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21"/>
          <p:cNvSpPr txBox="1"/>
          <p:nvPr>
            <p:ph idx="8" type="subTitle"/>
          </p:nvPr>
        </p:nvSpPr>
        <p:spPr>
          <a:xfrm>
            <a:off x="6767555" y="3045199"/>
            <a:ext cx="12858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1">
    <p:spTree>
      <p:nvGrpSpPr>
        <p:cNvPr id="95" name="Shape 95"/>
        <p:cNvGrpSpPr/>
        <p:nvPr/>
      </p:nvGrpSpPr>
      <p:grpSpPr>
        <a:xfrm>
          <a:off x="0" y="0"/>
          <a:ext cx="0" cy="0"/>
          <a:chOff x="0" y="0"/>
          <a:chExt cx="0" cy="0"/>
        </a:xfrm>
      </p:grpSpPr>
      <p:sp>
        <p:nvSpPr>
          <p:cNvPr id="96" name="Google Shape;96;p22"/>
          <p:cNvSpPr txBox="1"/>
          <p:nvPr>
            <p:ph type="title"/>
          </p:nvPr>
        </p:nvSpPr>
        <p:spPr>
          <a:xfrm>
            <a:off x="713250" y="538896"/>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97" name="Google Shape;97;p22"/>
          <p:cNvSpPr txBox="1"/>
          <p:nvPr>
            <p:ph idx="1" type="subTitle"/>
          </p:nvPr>
        </p:nvSpPr>
        <p:spPr>
          <a:xfrm>
            <a:off x="1062600" y="1818975"/>
            <a:ext cx="18912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98" name="Google Shape;98;p22"/>
          <p:cNvSpPr txBox="1"/>
          <p:nvPr>
            <p:ph idx="2" type="subTitle"/>
          </p:nvPr>
        </p:nvSpPr>
        <p:spPr>
          <a:xfrm>
            <a:off x="6190341" y="1818975"/>
            <a:ext cx="18912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99" name="Google Shape;99;p22"/>
          <p:cNvSpPr txBox="1"/>
          <p:nvPr>
            <p:ph idx="3" type="subTitle"/>
          </p:nvPr>
        </p:nvSpPr>
        <p:spPr>
          <a:xfrm>
            <a:off x="3626449" y="1818975"/>
            <a:ext cx="18912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100" name="Google Shape;100;p22"/>
          <p:cNvSpPr txBox="1"/>
          <p:nvPr>
            <p:ph idx="4" type="subTitle"/>
          </p:nvPr>
        </p:nvSpPr>
        <p:spPr>
          <a:xfrm>
            <a:off x="1062600" y="2163202"/>
            <a:ext cx="1891200" cy="7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2"/>
          <p:cNvSpPr txBox="1"/>
          <p:nvPr>
            <p:ph idx="5" type="subTitle"/>
          </p:nvPr>
        </p:nvSpPr>
        <p:spPr>
          <a:xfrm>
            <a:off x="6190341" y="2163202"/>
            <a:ext cx="1891200" cy="7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22"/>
          <p:cNvSpPr txBox="1"/>
          <p:nvPr>
            <p:ph idx="6" type="subTitle"/>
          </p:nvPr>
        </p:nvSpPr>
        <p:spPr>
          <a:xfrm>
            <a:off x="3626466" y="2163202"/>
            <a:ext cx="1891200" cy="7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22"/>
          <p:cNvSpPr txBox="1"/>
          <p:nvPr>
            <p:ph idx="7" type="subTitle"/>
          </p:nvPr>
        </p:nvSpPr>
        <p:spPr>
          <a:xfrm>
            <a:off x="1062600" y="3560248"/>
            <a:ext cx="18912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104" name="Google Shape;104;p22"/>
          <p:cNvSpPr txBox="1"/>
          <p:nvPr>
            <p:ph idx="8" type="subTitle"/>
          </p:nvPr>
        </p:nvSpPr>
        <p:spPr>
          <a:xfrm>
            <a:off x="6190341" y="3560248"/>
            <a:ext cx="18912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105" name="Google Shape;105;p22"/>
          <p:cNvSpPr txBox="1"/>
          <p:nvPr>
            <p:ph idx="9" type="subTitle"/>
          </p:nvPr>
        </p:nvSpPr>
        <p:spPr>
          <a:xfrm>
            <a:off x="3626449" y="3560248"/>
            <a:ext cx="18912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
        <p:nvSpPr>
          <p:cNvPr id="106" name="Google Shape;106;p22"/>
          <p:cNvSpPr txBox="1"/>
          <p:nvPr>
            <p:ph idx="13" type="subTitle"/>
          </p:nvPr>
        </p:nvSpPr>
        <p:spPr>
          <a:xfrm>
            <a:off x="1062600" y="3904475"/>
            <a:ext cx="1891200" cy="7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p22"/>
          <p:cNvSpPr txBox="1"/>
          <p:nvPr>
            <p:ph idx="14" type="subTitle"/>
          </p:nvPr>
        </p:nvSpPr>
        <p:spPr>
          <a:xfrm>
            <a:off x="6190341" y="3904475"/>
            <a:ext cx="1891200" cy="7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2"/>
          <p:cNvSpPr txBox="1"/>
          <p:nvPr>
            <p:ph idx="15" type="subTitle"/>
          </p:nvPr>
        </p:nvSpPr>
        <p:spPr>
          <a:xfrm>
            <a:off x="3626466" y="3904475"/>
            <a:ext cx="1891200" cy="7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109" name="Shape 109"/>
        <p:cNvGrpSpPr/>
        <p:nvPr/>
      </p:nvGrpSpPr>
      <p:grpSpPr>
        <a:xfrm>
          <a:off x="0" y="0"/>
          <a:ext cx="0" cy="0"/>
          <a:chOff x="0" y="0"/>
          <a:chExt cx="0" cy="0"/>
        </a:xfrm>
      </p:grpSpPr>
      <p:sp>
        <p:nvSpPr>
          <p:cNvPr id="110" name="Google Shape;110;p23"/>
          <p:cNvSpPr txBox="1"/>
          <p:nvPr>
            <p:ph hasCustomPrompt="1" type="title"/>
          </p:nvPr>
        </p:nvSpPr>
        <p:spPr>
          <a:xfrm>
            <a:off x="1770650" y="2047950"/>
            <a:ext cx="5602800" cy="67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0"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23"/>
          <p:cNvSpPr txBox="1"/>
          <p:nvPr>
            <p:ph idx="1" type="subTitle"/>
          </p:nvPr>
        </p:nvSpPr>
        <p:spPr>
          <a:xfrm>
            <a:off x="1768250" y="2720550"/>
            <a:ext cx="5605200" cy="37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2" name="Google Shape;112;p23"/>
          <p:cNvSpPr txBox="1"/>
          <p:nvPr>
            <p:ph hasCustomPrompt="1" idx="2" type="title"/>
          </p:nvPr>
        </p:nvSpPr>
        <p:spPr>
          <a:xfrm>
            <a:off x="1770650" y="691900"/>
            <a:ext cx="5602800" cy="67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0"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23"/>
          <p:cNvSpPr txBox="1"/>
          <p:nvPr>
            <p:ph idx="3" type="subTitle"/>
          </p:nvPr>
        </p:nvSpPr>
        <p:spPr>
          <a:xfrm>
            <a:off x="1768250" y="1364488"/>
            <a:ext cx="5605200" cy="37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4" name="Google Shape;114;p23"/>
          <p:cNvSpPr txBox="1"/>
          <p:nvPr>
            <p:ph hasCustomPrompt="1" idx="4" type="title"/>
          </p:nvPr>
        </p:nvSpPr>
        <p:spPr>
          <a:xfrm>
            <a:off x="1771850" y="3408563"/>
            <a:ext cx="5602800" cy="67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0"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5" name="Google Shape;115;p23"/>
          <p:cNvSpPr txBox="1"/>
          <p:nvPr>
            <p:ph idx="5" type="subTitle"/>
          </p:nvPr>
        </p:nvSpPr>
        <p:spPr>
          <a:xfrm>
            <a:off x="1769450" y="4081163"/>
            <a:ext cx="5605200" cy="37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spTree>
      <p:nvGrpSpPr>
        <p:cNvPr id="116" name="Shape 116"/>
        <p:cNvGrpSpPr/>
        <p:nvPr/>
      </p:nvGrpSpPr>
      <p:grpSpPr>
        <a:xfrm>
          <a:off x="0" y="0"/>
          <a:ext cx="0" cy="0"/>
          <a:chOff x="0" y="0"/>
          <a:chExt cx="0" cy="0"/>
        </a:xfrm>
      </p:grpSpPr>
      <p:sp>
        <p:nvSpPr>
          <p:cNvPr id="117" name="Google Shape;117;p24"/>
          <p:cNvSpPr txBox="1"/>
          <p:nvPr>
            <p:ph type="title"/>
          </p:nvPr>
        </p:nvSpPr>
        <p:spPr>
          <a:xfrm>
            <a:off x="5406500" y="1755563"/>
            <a:ext cx="26427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24"/>
          <p:cNvSpPr txBox="1"/>
          <p:nvPr>
            <p:ph idx="1" type="subTitle"/>
          </p:nvPr>
        </p:nvSpPr>
        <p:spPr>
          <a:xfrm>
            <a:off x="5406475" y="2509238"/>
            <a:ext cx="2825700" cy="8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
    <p:spTree>
      <p:nvGrpSpPr>
        <p:cNvPr id="119" name="Shape 119"/>
        <p:cNvGrpSpPr/>
        <p:nvPr/>
      </p:nvGrpSpPr>
      <p:grpSpPr>
        <a:xfrm>
          <a:off x="0" y="0"/>
          <a:ext cx="0" cy="0"/>
          <a:chOff x="0" y="0"/>
          <a:chExt cx="0" cy="0"/>
        </a:xfrm>
      </p:grpSpPr>
      <p:sp>
        <p:nvSpPr>
          <p:cNvPr id="120" name="Google Shape;120;p25"/>
          <p:cNvSpPr txBox="1"/>
          <p:nvPr>
            <p:ph type="title"/>
          </p:nvPr>
        </p:nvSpPr>
        <p:spPr>
          <a:xfrm>
            <a:off x="2900800" y="1758556"/>
            <a:ext cx="1494900" cy="750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1" name="Google Shape;121;p25"/>
          <p:cNvSpPr txBox="1"/>
          <p:nvPr>
            <p:ph idx="1" type="subTitle"/>
          </p:nvPr>
        </p:nvSpPr>
        <p:spPr>
          <a:xfrm>
            <a:off x="1567650" y="2507144"/>
            <a:ext cx="2827800" cy="8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2">
    <p:spTree>
      <p:nvGrpSpPr>
        <p:cNvPr id="122" name="Shape 122"/>
        <p:cNvGrpSpPr/>
        <p:nvPr/>
      </p:nvGrpSpPr>
      <p:grpSpPr>
        <a:xfrm>
          <a:off x="0" y="0"/>
          <a:ext cx="0" cy="0"/>
          <a:chOff x="0" y="0"/>
          <a:chExt cx="0" cy="0"/>
        </a:xfrm>
      </p:grpSpPr>
      <p:sp>
        <p:nvSpPr>
          <p:cNvPr id="123" name="Google Shape;123;p26"/>
          <p:cNvSpPr txBox="1"/>
          <p:nvPr>
            <p:ph type="title"/>
          </p:nvPr>
        </p:nvSpPr>
        <p:spPr>
          <a:xfrm>
            <a:off x="4368275" y="1757969"/>
            <a:ext cx="1803000" cy="752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26"/>
          <p:cNvSpPr txBox="1"/>
          <p:nvPr>
            <p:ph idx="1" type="subTitle"/>
          </p:nvPr>
        </p:nvSpPr>
        <p:spPr>
          <a:xfrm>
            <a:off x="4368275" y="2507731"/>
            <a:ext cx="28254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125" name="Shape 125"/>
        <p:cNvGrpSpPr/>
        <p:nvPr/>
      </p:nvGrpSpPr>
      <p:grpSpPr>
        <a:xfrm>
          <a:off x="0" y="0"/>
          <a:ext cx="0" cy="0"/>
          <a:chOff x="0" y="0"/>
          <a:chExt cx="0" cy="0"/>
        </a:xfrm>
      </p:grpSpPr>
      <p:sp>
        <p:nvSpPr>
          <p:cNvPr id="126" name="Google Shape;126;p27"/>
          <p:cNvSpPr txBox="1"/>
          <p:nvPr>
            <p:ph type="ctrTitle"/>
          </p:nvPr>
        </p:nvSpPr>
        <p:spPr>
          <a:xfrm>
            <a:off x="2972472" y="539500"/>
            <a:ext cx="3198900" cy="83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0"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7" name="Google Shape;127;p27"/>
          <p:cNvSpPr txBox="1"/>
          <p:nvPr>
            <p:ph idx="1" type="subTitle"/>
          </p:nvPr>
        </p:nvSpPr>
        <p:spPr>
          <a:xfrm>
            <a:off x="2972450" y="1609975"/>
            <a:ext cx="3198900" cy="102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8" name="Google Shape;128;p27"/>
          <p:cNvSpPr txBox="1"/>
          <p:nvPr/>
        </p:nvSpPr>
        <p:spPr>
          <a:xfrm>
            <a:off x="2972450" y="3354600"/>
            <a:ext cx="3198900" cy="89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lang="en" sz="1000">
                <a:solidFill>
                  <a:schemeClr val="hlink"/>
                </a:solidFill>
                <a:uFill>
                  <a:noFill/>
                </a:uFill>
                <a:latin typeface="Didact Gothic"/>
                <a:ea typeface="Didact Gothic"/>
                <a:cs typeface="Didact Gothic"/>
                <a:sym typeface="Didact Gothic"/>
                <a:hlinkClick r:id="rId2"/>
              </a:rPr>
              <a:t>Slidesgo</a:t>
            </a:r>
            <a:r>
              <a:rPr lang="en" sz="1000">
                <a:solidFill>
                  <a:schemeClr val="dk1"/>
                </a:solidFill>
                <a:latin typeface="Didact Gothic"/>
                <a:ea typeface="Didact Gothic"/>
                <a:cs typeface="Didact Gothic"/>
                <a:sym typeface="Didact Gothic"/>
              </a:rPr>
              <a:t>, including icons by </a:t>
            </a:r>
            <a:r>
              <a:rPr lang="en" sz="1000">
                <a:solidFill>
                  <a:schemeClr val="hlink"/>
                </a:solidFill>
                <a:uFill>
                  <a:noFill/>
                </a:uFill>
                <a:latin typeface="Didact Gothic"/>
                <a:ea typeface="Didact Gothic"/>
                <a:cs typeface="Didact Gothic"/>
                <a:sym typeface="Didact Gothic"/>
                <a:hlinkClick r:id="rId3"/>
              </a:rPr>
              <a:t>Flaticon</a:t>
            </a:r>
            <a:r>
              <a:rPr lang="en" sz="1000">
                <a:solidFill>
                  <a:schemeClr val="dk1"/>
                </a:solidFill>
                <a:latin typeface="Didact Gothic"/>
                <a:ea typeface="Didact Gothic"/>
                <a:cs typeface="Didact Gothic"/>
                <a:sym typeface="Didact Gothic"/>
              </a:rPr>
              <a:t> and infographics &amp; images by </a:t>
            </a:r>
            <a:r>
              <a:rPr lang="en" sz="1000">
                <a:solidFill>
                  <a:schemeClr val="hlink"/>
                </a:solidFill>
                <a:uFill>
                  <a:noFill/>
                </a:uFill>
                <a:latin typeface="Didact Gothic"/>
                <a:ea typeface="Didact Gothic"/>
                <a:cs typeface="Didact Gothic"/>
                <a:sym typeface="Didact Gothic"/>
                <a:hlinkClick r:id="rId4"/>
              </a:rPr>
              <a:t>Freepik</a:t>
            </a:r>
            <a:endParaRPr sz="1000">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
    <p:spTree>
      <p:nvGrpSpPr>
        <p:cNvPr id="129" name="Shape 1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3250" y="538896"/>
            <a:ext cx="77175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b="0"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7" name="Google Shape;17;p4"/>
          <p:cNvSpPr txBox="1"/>
          <p:nvPr>
            <p:ph idx="1" type="body"/>
          </p:nvPr>
        </p:nvSpPr>
        <p:spPr>
          <a:xfrm>
            <a:off x="713250" y="1152475"/>
            <a:ext cx="7864500" cy="34560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SzPts val="1400"/>
              <a:buAutoNum type="arabicPeriod"/>
              <a:defRPr sz="1200"/>
            </a:lvl1pPr>
            <a:lvl2pPr indent="-317500" lvl="1" marL="914400">
              <a:lnSpc>
                <a:spcPct val="100000"/>
              </a:lnSpc>
              <a:spcBef>
                <a:spcPts val="0"/>
              </a:spcBef>
              <a:spcAft>
                <a:spcPts val="0"/>
              </a:spcAft>
              <a:buSzPts val="1400"/>
              <a:buChar char="○"/>
              <a:defRPr sz="1200"/>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idx="1" type="body"/>
          </p:nvPr>
        </p:nvSpPr>
        <p:spPr>
          <a:xfrm>
            <a:off x="1880625" y="3393024"/>
            <a:ext cx="2286000" cy="700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5"/>
          <p:cNvSpPr txBox="1"/>
          <p:nvPr>
            <p:ph idx="2" type="body"/>
          </p:nvPr>
        </p:nvSpPr>
        <p:spPr>
          <a:xfrm>
            <a:off x="4977384" y="3393024"/>
            <a:ext cx="2286000" cy="700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5"/>
          <p:cNvSpPr txBox="1"/>
          <p:nvPr>
            <p:ph type="title"/>
          </p:nvPr>
        </p:nvSpPr>
        <p:spPr>
          <a:xfrm>
            <a:off x="713250" y="538896"/>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5"/>
          <p:cNvSpPr txBox="1"/>
          <p:nvPr>
            <p:ph idx="3" type="subTitle"/>
          </p:nvPr>
        </p:nvSpPr>
        <p:spPr>
          <a:xfrm>
            <a:off x="1880619" y="3045199"/>
            <a:ext cx="2286000" cy="34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Boogaloo"/>
              <a:buNone/>
              <a:defRPr sz="2000">
                <a:latin typeface="Boogaloo"/>
                <a:ea typeface="Boogaloo"/>
                <a:cs typeface="Boogaloo"/>
                <a:sym typeface="Boogaloo"/>
              </a:defRPr>
            </a:lvl1pPr>
            <a:lvl2pPr lvl="1">
              <a:spcBef>
                <a:spcPts val="0"/>
              </a:spcBef>
              <a:spcAft>
                <a:spcPts val="0"/>
              </a:spcAft>
              <a:buSzPts val="2000"/>
              <a:buFont typeface="Boogaloo"/>
              <a:buNone/>
              <a:defRPr sz="2000">
                <a:latin typeface="Boogaloo"/>
                <a:ea typeface="Boogaloo"/>
                <a:cs typeface="Boogaloo"/>
                <a:sym typeface="Boogaloo"/>
              </a:defRPr>
            </a:lvl2pPr>
            <a:lvl3pPr lvl="2">
              <a:spcBef>
                <a:spcPts val="0"/>
              </a:spcBef>
              <a:spcAft>
                <a:spcPts val="0"/>
              </a:spcAft>
              <a:buSzPts val="2000"/>
              <a:buFont typeface="Boogaloo"/>
              <a:buNone/>
              <a:defRPr sz="2000">
                <a:latin typeface="Boogaloo"/>
                <a:ea typeface="Boogaloo"/>
                <a:cs typeface="Boogaloo"/>
                <a:sym typeface="Boogaloo"/>
              </a:defRPr>
            </a:lvl3pPr>
            <a:lvl4pPr lvl="3">
              <a:spcBef>
                <a:spcPts val="0"/>
              </a:spcBef>
              <a:spcAft>
                <a:spcPts val="0"/>
              </a:spcAft>
              <a:buSzPts val="2000"/>
              <a:buFont typeface="Boogaloo"/>
              <a:buNone/>
              <a:defRPr sz="2000">
                <a:latin typeface="Boogaloo"/>
                <a:ea typeface="Boogaloo"/>
                <a:cs typeface="Boogaloo"/>
                <a:sym typeface="Boogaloo"/>
              </a:defRPr>
            </a:lvl4pPr>
            <a:lvl5pPr lvl="4">
              <a:spcBef>
                <a:spcPts val="0"/>
              </a:spcBef>
              <a:spcAft>
                <a:spcPts val="0"/>
              </a:spcAft>
              <a:buSzPts val="2000"/>
              <a:buFont typeface="Boogaloo"/>
              <a:buNone/>
              <a:defRPr sz="2000">
                <a:latin typeface="Boogaloo"/>
                <a:ea typeface="Boogaloo"/>
                <a:cs typeface="Boogaloo"/>
                <a:sym typeface="Boogaloo"/>
              </a:defRPr>
            </a:lvl5pPr>
            <a:lvl6pPr lvl="5">
              <a:spcBef>
                <a:spcPts val="0"/>
              </a:spcBef>
              <a:spcAft>
                <a:spcPts val="0"/>
              </a:spcAft>
              <a:buSzPts val="2000"/>
              <a:buFont typeface="Boogaloo"/>
              <a:buNone/>
              <a:defRPr sz="2000">
                <a:latin typeface="Boogaloo"/>
                <a:ea typeface="Boogaloo"/>
                <a:cs typeface="Boogaloo"/>
                <a:sym typeface="Boogaloo"/>
              </a:defRPr>
            </a:lvl6pPr>
            <a:lvl7pPr lvl="6">
              <a:spcBef>
                <a:spcPts val="0"/>
              </a:spcBef>
              <a:spcAft>
                <a:spcPts val="0"/>
              </a:spcAft>
              <a:buSzPts val="2000"/>
              <a:buFont typeface="Boogaloo"/>
              <a:buNone/>
              <a:defRPr sz="2000">
                <a:latin typeface="Boogaloo"/>
                <a:ea typeface="Boogaloo"/>
                <a:cs typeface="Boogaloo"/>
                <a:sym typeface="Boogaloo"/>
              </a:defRPr>
            </a:lvl7pPr>
            <a:lvl8pPr lvl="7">
              <a:spcBef>
                <a:spcPts val="0"/>
              </a:spcBef>
              <a:spcAft>
                <a:spcPts val="0"/>
              </a:spcAft>
              <a:buSzPts val="2000"/>
              <a:buFont typeface="Boogaloo"/>
              <a:buNone/>
              <a:defRPr sz="2000">
                <a:latin typeface="Boogaloo"/>
                <a:ea typeface="Boogaloo"/>
                <a:cs typeface="Boogaloo"/>
                <a:sym typeface="Boogaloo"/>
              </a:defRPr>
            </a:lvl8pPr>
            <a:lvl9pPr lvl="8">
              <a:spcBef>
                <a:spcPts val="0"/>
              </a:spcBef>
              <a:spcAft>
                <a:spcPts val="0"/>
              </a:spcAft>
              <a:buSzPts val="2000"/>
              <a:buFont typeface="Boogaloo"/>
              <a:buNone/>
              <a:defRPr sz="2000">
                <a:latin typeface="Boogaloo"/>
                <a:ea typeface="Boogaloo"/>
                <a:cs typeface="Boogaloo"/>
                <a:sym typeface="Boogaloo"/>
              </a:defRPr>
            </a:lvl9pPr>
          </a:lstStyle>
          <a:p/>
        </p:txBody>
      </p:sp>
      <p:sp>
        <p:nvSpPr>
          <p:cNvPr id="23" name="Google Shape;23;p5"/>
          <p:cNvSpPr txBox="1"/>
          <p:nvPr>
            <p:ph idx="4" type="subTitle"/>
          </p:nvPr>
        </p:nvSpPr>
        <p:spPr>
          <a:xfrm>
            <a:off x="4977381" y="3045199"/>
            <a:ext cx="22860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Boogaloo"/>
              <a:buNone/>
              <a:defRPr sz="2000">
                <a:latin typeface="Boogaloo"/>
                <a:ea typeface="Boogaloo"/>
                <a:cs typeface="Boogaloo"/>
                <a:sym typeface="Boogaloo"/>
              </a:defRPr>
            </a:lvl1pPr>
            <a:lvl2pPr lvl="1" rtl="0">
              <a:spcBef>
                <a:spcPts val="0"/>
              </a:spcBef>
              <a:spcAft>
                <a:spcPts val="0"/>
              </a:spcAft>
              <a:buSzPts val="2000"/>
              <a:buFont typeface="Boogaloo"/>
              <a:buNone/>
              <a:defRPr sz="2000">
                <a:latin typeface="Boogaloo"/>
                <a:ea typeface="Boogaloo"/>
                <a:cs typeface="Boogaloo"/>
                <a:sym typeface="Boogaloo"/>
              </a:defRPr>
            </a:lvl2pPr>
            <a:lvl3pPr lvl="2" rtl="0">
              <a:spcBef>
                <a:spcPts val="0"/>
              </a:spcBef>
              <a:spcAft>
                <a:spcPts val="0"/>
              </a:spcAft>
              <a:buSzPts val="2000"/>
              <a:buFont typeface="Boogaloo"/>
              <a:buNone/>
              <a:defRPr sz="2000">
                <a:latin typeface="Boogaloo"/>
                <a:ea typeface="Boogaloo"/>
                <a:cs typeface="Boogaloo"/>
                <a:sym typeface="Boogaloo"/>
              </a:defRPr>
            </a:lvl3pPr>
            <a:lvl4pPr lvl="3" rtl="0">
              <a:spcBef>
                <a:spcPts val="0"/>
              </a:spcBef>
              <a:spcAft>
                <a:spcPts val="0"/>
              </a:spcAft>
              <a:buSzPts val="2000"/>
              <a:buFont typeface="Boogaloo"/>
              <a:buNone/>
              <a:defRPr sz="2000">
                <a:latin typeface="Boogaloo"/>
                <a:ea typeface="Boogaloo"/>
                <a:cs typeface="Boogaloo"/>
                <a:sym typeface="Boogaloo"/>
              </a:defRPr>
            </a:lvl4pPr>
            <a:lvl5pPr lvl="4" rtl="0">
              <a:spcBef>
                <a:spcPts val="0"/>
              </a:spcBef>
              <a:spcAft>
                <a:spcPts val="0"/>
              </a:spcAft>
              <a:buSzPts val="2000"/>
              <a:buFont typeface="Boogaloo"/>
              <a:buNone/>
              <a:defRPr sz="2000">
                <a:latin typeface="Boogaloo"/>
                <a:ea typeface="Boogaloo"/>
                <a:cs typeface="Boogaloo"/>
                <a:sym typeface="Boogaloo"/>
              </a:defRPr>
            </a:lvl5pPr>
            <a:lvl6pPr lvl="5" rtl="0">
              <a:spcBef>
                <a:spcPts val="0"/>
              </a:spcBef>
              <a:spcAft>
                <a:spcPts val="0"/>
              </a:spcAft>
              <a:buSzPts val="2000"/>
              <a:buFont typeface="Boogaloo"/>
              <a:buNone/>
              <a:defRPr sz="2000">
                <a:latin typeface="Boogaloo"/>
                <a:ea typeface="Boogaloo"/>
                <a:cs typeface="Boogaloo"/>
                <a:sym typeface="Boogaloo"/>
              </a:defRPr>
            </a:lvl6pPr>
            <a:lvl7pPr lvl="6" rtl="0">
              <a:spcBef>
                <a:spcPts val="0"/>
              </a:spcBef>
              <a:spcAft>
                <a:spcPts val="0"/>
              </a:spcAft>
              <a:buSzPts val="2000"/>
              <a:buFont typeface="Boogaloo"/>
              <a:buNone/>
              <a:defRPr sz="2000">
                <a:latin typeface="Boogaloo"/>
                <a:ea typeface="Boogaloo"/>
                <a:cs typeface="Boogaloo"/>
                <a:sym typeface="Boogaloo"/>
              </a:defRPr>
            </a:lvl7pPr>
            <a:lvl8pPr lvl="7" rtl="0">
              <a:spcBef>
                <a:spcPts val="0"/>
              </a:spcBef>
              <a:spcAft>
                <a:spcPts val="0"/>
              </a:spcAft>
              <a:buSzPts val="2000"/>
              <a:buFont typeface="Boogaloo"/>
              <a:buNone/>
              <a:defRPr sz="2000">
                <a:latin typeface="Boogaloo"/>
                <a:ea typeface="Boogaloo"/>
                <a:cs typeface="Boogaloo"/>
                <a:sym typeface="Boogaloo"/>
              </a:defRPr>
            </a:lvl8pPr>
            <a:lvl9pPr lvl="8" rtl="0">
              <a:spcBef>
                <a:spcPts val="0"/>
              </a:spcBef>
              <a:spcAft>
                <a:spcPts val="0"/>
              </a:spcAft>
              <a:buSzPts val="2000"/>
              <a:buFont typeface="Boogaloo"/>
              <a:buNone/>
              <a:defRPr sz="2000">
                <a:latin typeface="Boogaloo"/>
                <a:ea typeface="Boogaloo"/>
                <a:cs typeface="Boogaloo"/>
                <a:sym typeface="Boogalo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713225" y="539500"/>
            <a:ext cx="7717500" cy="576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 name="Google Shape;28;p7"/>
          <p:cNvSpPr txBox="1"/>
          <p:nvPr>
            <p:ph idx="1" type="body"/>
          </p:nvPr>
        </p:nvSpPr>
        <p:spPr>
          <a:xfrm>
            <a:off x="971525" y="1924950"/>
            <a:ext cx="2550000" cy="212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00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rot="-299882">
            <a:off x="2224441" y="1076888"/>
            <a:ext cx="4659015" cy="2672061"/>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4800"/>
              <a:buNone/>
              <a:defRPr b="0"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ctrTitle"/>
          </p:nvPr>
        </p:nvSpPr>
        <p:spPr>
          <a:xfrm rot="-644">
            <a:off x="713225" y="1501386"/>
            <a:ext cx="3201000" cy="1006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7200"/>
              <a:buNone/>
              <a:defRPr b="0" sz="72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33" name="Google Shape;33;p9"/>
          <p:cNvSpPr txBox="1"/>
          <p:nvPr>
            <p:ph idx="1" type="subTitle"/>
          </p:nvPr>
        </p:nvSpPr>
        <p:spPr>
          <a:xfrm>
            <a:off x="713225" y="2465225"/>
            <a:ext cx="3357300" cy="11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idx="1" type="body"/>
          </p:nvPr>
        </p:nvSpPr>
        <p:spPr>
          <a:xfrm rot="-258604">
            <a:off x="5227326" y="2318240"/>
            <a:ext cx="3524768" cy="1456610"/>
          </a:xfrm>
          <a:prstGeom prst="rect">
            <a:avLst/>
          </a:prstGeom>
        </p:spPr>
        <p:txBody>
          <a:bodyPr anchorCtr="0" anchor="ctr" bIns="91425" lIns="91425" spcFirstLastPara="1" rIns="91425" wrap="square" tIns="91425">
            <a:noAutofit/>
          </a:bodyPr>
          <a:lstStyle>
            <a:lvl1pPr indent="-228600" lvl="0" marL="457200" rtl="0" algn="ctr">
              <a:lnSpc>
                <a:spcPct val="135000"/>
              </a:lnSpc>
              <a:spcBef>
                <a:spcPts val="0"/>
              </a:spcBef>
              <a:spcAft>
                <a:spcPts val="0"/>
              </a:spcAft>
              <a:buSzPts val="1400"/>
              <a:buNone/>
              <a:defRPr sz="2700">
                <a:solidFill>
                  <a:srgbClr val="FFFFFF"/>
                </a:solidFill>
                <a:latin typeface="Boogaloo"/>
                <a:ea typeface="Boogaloo"/>
                <a:cs typeface="Boogaloo"/>
                <a:sym typeface="Boogaloo"/>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2800"/>
              <a:buFont typeface="Boogaloo"/>
              <a:buNone/>
              <a:defRPr sz="2800">
                <a:solidFill>
                  <a:schemeClr val="dk1"/>
                </a:solidFill>
                <a:latin typeface="Boogaloo"/>
                <a:ea typeface="Boogaloo"/>
                <a:cs typeface="Boogaloo"/>
                <a:sym typeface="Boogaloo"/>
              </a:defRPr>
            </a:lvl1pPr>
            <a:lvl2pPr lvl="1">
              <a:lnSpc>
                <a:spcPct val="80000"/>
              </a:lnSpc>
              <a:spcBef>
                <a:spcPts val="0"/>
              </a:spcBef>
              <a:spcAft>
                <a:spcPts val="0"/>
              </a:spcAft>
              <a:buClr>
                <a:schemeClr val="dk1"/>
              </a:buClr>
              <a:buSzPts val="2800"/>
              <a:buFont typeface="Boogaloo"/>
              <a:buNone/>
              <a:defRPr sz="2800">
                <a:solidFill>
                  <a:schemeClr val="dk1"/>
                </a:solidFill>
                <a:latin typeface="Boogaloo"/>
                <a:ea typeface="Boogaloo"/>
                <a:cs typeface="Boogaloo"/>
                <a:sym typeface="Boogaloo"/>
              </a:defRPr>
            </a:lvl2pPr>
            <a:lvl3pPr lvl="2">
              <a:lnSpc>
                <a:spcPct val="80000"/>
              </a:lnSpc>
              <a:spcBef>
                <a:spcPts val="0"/>
              </a:spcBef>
              <a:spcAft>
                <a:spcPts val="0"/>
              </a:spcAft>
              <a:buClr>
                <a:schemeClr val="dk1"/>
              </a:buClr>
              <a:buSzPts val="2800"/>
              <a:buFont typeface="Boogaloo"/>
              <a:buNone/>
              <a:defRPr sz="2800">
                <a:solidFill>
                  <a:schemeClr val="dk1"/>
                </a:solidFill>
                <a:latin typeface="Boogaloo"/>
                <a:ea typeface="Boogaloo"/>
                <a:cs typeface="Boogaloo"/>
                <a:sym typeface="Boogaloo"/>
              </a:defRPr>
            </a:lvl3pPr>
            <a:lvl4pPr lvl="3">
              <a:lnSpc>
                <a:spcPct val="80000"/>
              </a:lnSpc>
              <a:spcBef>
                <a:spcPts val="0"/>
              </a:spcBef>
              <a:spcAft>
                <a:spcPts val="0"/>
              </a:spcAft>
              <a:buClr>
                <a:schemeClr val="dk1"/>
              </a:buClr>
              <a:buSzPts val="2800"/>
              <a:buFont typeface="Boogaloo"/>
              <a:buNone/>
              <a:defRPr sz="2800">
                <a:solidFill>
                  <a:schemeClr val="dk1"/>
                </a:solidFill>
                <a:latin typeface="Boogaloo"/>
                <a:ea typeface="Boogaloo"/>
                <a:cs typeface="Boogaloo"/>
                <a:sym typeface="Boogaloo"/>
              </a:defRPr>
            </a:lvl4pPr>
            <a:lvl5pPr lvl="4">
              <a:lnSpc>
                <a:spcPct val="80000"/>
              </a:lnSpc>
              <a:spcBef>
                <a:spcPts val="0"/>
              </a:spcBef>
              <a:spcAft>
                <a:spcPts val="0"/>
              </a:spcAft>
              <a:buClr>
                <a:schemeClr val="dk1"/>
              </a:buClr>
              <a:buSzPts val="2800"/>
              <a:buFont typeface="Boogaloo"/>
              <a:buNone/>
              <a:defRPr sz="2800">
                <a:solidFill>
                  <a:schemeClr val="dk1"/>
                </a:solidFill>
                <a:latin typeface="Boogaloo"/>
                <a:ea typeface="Boogaloo"/>
                <a:cs typeface="Boogaloo"/>
                <a:sym typeface="Boogaloo"/>
              </a:defRPr>
            </a:lvl5pPr>
            <a:lvl6pPr lvl="5">
              <a:lnSpc>
                <a:spcPct val="80000"/>
              </a:lnSpc>
              <a:spcBef>
                <a:spcPts val="0"/>
              </a:spcBef>
              <a:spcAft>
                <a:spcPts val="0"/>
              </a:spcAft>
              <a:buClr>
                <a:schemeClr val="dk1"/>
              </a:buClr>
              <a:buSzPts val="2800"/>
              <a:buFont typeface="Boogaloo"/>
              <a:buNone/>
              <a:defRPr sz="2800">
                <a:solidFill>
                  <a:schemeClr val="dk1"/>
                </a:solidFill>
                <a:latin typeface="Boogaloo"/>
                <a:ea typeface="Boogaloo"/>
                <a:cs typeface="Boogaloo"/>
                <a:sym typeface="Boogaloo"/>
              </a:defRPr>
            </a:lvl6pPr>
            <a:lvl7pPr lvl="6">
              <a:lnSpc>
                <a:spcPct val="80000"/>
              </a:lnSpc>
              <a:spcBef>
                <a:spcPts val="0"/>
              </a:spcBef>
              <a:spcAft>
                <a:spcPts val="0"/>
              </a:spcAft>
              <a:buClr>
                <a:schemeClr val="dk1"/>
              </a:buClr>
              <a:buSzPts val="2800"/>
              <a:buFont typeface="Boogaloo"/>
              <a:buNone/>
              <a:defRPr sz="2800">
                <a:solidFill>
                  <a:schemeClr val="dk1"/>
                </a:solidFill>
                <a:latin typeface="Boogaloo"/>
                <a:ea typeface="Boogaloo"/>
                <a:cs typeface="Boogaloo"/>
                <a:sym typeface="Boogaloo"/>
              </a:defRPr>
            </a:lvl7pPr>
            <a:lvl8pPr lvl="7">
              <a:lnSpc>
                <a:spcPct val="80000"/>
              </a:lnSpc>
              <a:spcBef>
                <a:spcPts val="0"/>
              </a:spcBef>
              <a:spcAft>
                <a:spcPts val="0"/>
              </a:spcAft>
              <a:buClr>
                <a:schemeClr val="dk1"/>
              </a:buClr>
              <a:buSzPts val="2800"/>
              <a:buFont typeface="Boogaloo"/>
              <a:buNone/>
              <a:defRPr sz="2800">
                <a:solidFill>
                  <a:schemeClr val="dk1"/>
                </a:solidFill>
                <a:latin typeface="Boogaloo"/>
                <a:ea typeface="Boogaloo"/>
                <a:cs typeface="Boogaloo"/>
                <a:sym typeface="Boogaloo"/>
              </a:defRPr>
            </a:lvl8pPr>
            <a:lvl9pPr lvl="8">
              <a:lnSpc>
                <a:spcPct val="80000"/>
              </a:lnSpc>
              <a:spcBef>
                <a:spcPts val="0"/>
              </a:spcBef>
              <a:spcAft>
                <a:spcPts val="0"/>
              </a:spcAft>
              <a:buClr>
                <a:schemeClr val="dk1"/>
              </a:buClr>
              <a:buSzPts val="2800"/>
              <a:buFont typeface="Boogaloo"/>
              <a:buNone/>
              <a:defRPr sz="2800">
                <a:solidFill>
                  <a:schemeClr val="dk1"/>
                </a:solidFill>
                <a:latin typeface="Boogaloo"/>
                <a:ea typeface="Boogaloo"/>
                <a:cs typeface="Boogaloo"/>
                <a:sym typeface="Boogaloo"/>
              </a:defRPr>
            </a:lvl9pPr>
          </a:lstStyle>
          <a:p/>
        </p:txBody>
      </p:sp>
      <p:sp>
        <p:nvSpPr>
          <p:cNvPr id="7" name="Google Shape;7;p1"/>
          <p:cNvSpPr txBox="1"/>
          <p:nvPr>
            <p:ph idx="1" type="body"/>
          </p:nvPr>
        </p:nvSpPr>
        <p:spPr>
          <a:xfrm>
            <a:off x="385275"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2.jp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s://projectabstracts.com/20661/students-fingerprint-attendance-system-for-faculty-of-engineering-using-php-sql.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p:nvPr/>
        </p:nvSpPr>
        <p:spPr>
          <a:xfrm>
            <a:off x="235150" y="1707800"/>
            <a:ext cx="5250000" cy="2863200"/>
          </a:xfrm>
          <a:prstGeom prst="roundRect">
            <a:avLst>
              <a:gd fmla="val 867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9"/>
          <p:cNvSpPr/>
          <p:nvPr/>
        </p:nvSpPr>
        <p:spPr>
          <a:xfrm rot="1046">
            <a:off x="5834975" y="3101400"/>
            <a:ext cx="2958900" cy="181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9"/>
          <p:cNvSpPr txBox="1"/>
          <p:nvPr>
            <p:ph type="ctrTitle"/>
          </p:nvPr>
        </p:nvSpPr>
        <p:spPr>
          <a:xfrm>
            <a:off x="836025" y="2054500"/>
            <a:ext cx="4287300" cy="20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SUBMITTED BY</a:t>
            </a:r>
            <a:r>
              <a:rPr lang="en">
                <a:solidFill>
                  <a:srgbClr val="FFFFFF"/>
                </a:solidFill>
              </a:rPr>
              <a:t>: </a:t>
            </a:r>
            <a:endParaRPr>
              <a:solidFill>
                <a:srgbClr val="FFFFFF"/>
              </a:solidFill>
            </a:endParaRPr>
          </a:p>
          <a:p>
            <a:pPr indent="0" lvl="0" marL="0" rtl="0" algn="l">
              <a:spcBef>
                <a:spcPts val="0"/>
              </a:spcBef>
              <a:spcAft>
                <a:spcPts val="0"/>
              </a:spcAft>
              <a:buNone/>
            </a:pPr>
            <a:r>
              <a:rPr lang="en" sz="2800">
                <a:solidFill>
                  <a:srgbClr val="FFFFFF"/>
                </a:solidFill>
                <a:latin typeface="Fira Sans Extra Condensed"/>
                <a:ea typeface="Fira Sans Extra Condensed"/>
                <a:cs typeface="Fira Sans Extra Condensed"/>
                <a:sym typeface="Fira Sans Extra Condensed"/>
              </a:rPr>
              <a:t>P</a:t>
            </a:r>
            <a:r>
              <a:rPr lang="en" sz="2200">
                <a:solidFill>
                  <a:srgbClr val="FFFFFF"/>
                </a:solidFill>
                <a:latin typeface="Fira Sans Extra Condensed"/>
                <a:ea typeface="Fira Sans Extra Condensed"/>
                <a:cs typeface="Fira Sans Extra Condensed"/>
                <a:sym typeface="Fira Sans Extra Condensed"/>
              </a:rPr>
              <a:t>ARTICIPANT 01: SRISTI MITRA</a:t>
            </a:r>
            <a:endParaRPr sz="2200">
              <a:solidFill>
                <a:srgbClr val="FFFFFF"/>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2200">
                <a:solidFill>
                  <a:srgbClr val="FFFFFF"/>
                </a:solidFill>
                <a:latin typeface="Fira Sans Extra Condensed"/>
                <a:ea typeface="Fira Sans Extra Condensed"/>
                <a:cs typeface="Fira Sans Extra Condensed"/>
                <a:sym typeface="Fira Sans Extra Condensed"/>
              </a:rPr>
              <a:t>ROLL: 2K19/CO/389 (A6)</a:t>
            </a:r>
            <a:endParaRPr sz="2200">
              <a:solidFill>
                <a:srgbClr val="FFFFFF"/>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2800">
                <a:solidFill>
                  <a:srgbClr val="FFFFFF"/>
                </a:solidFill>
                <a:latin typeface="Fira Sans Extra Condensed"/>
                <a:ea typeface="Fira Sans Extra Condensed"/>
                <a:cs typeface="Fira Sans Extra Condensed"/>
                <a:sym typeface="Fira Sans Extra Condensed"/>
              </a:rPr>
              <a:t>P</a:t>
            </a:r>
            <a:r>
              <a:rPr lang="en" sz="2200">
                <a:solidFill>
                  <a:srgbClr val="FFFFFF"/>
                </a:solidFill>
                <a:latin typeface="Fira Sans Extra Condensed"/>
                <a:ea typeface="Fira Sans Extra Condensed"/>
                <a:cs typeface="Fira Sans Extra Condensed"/>
                <a:sym typeface="Fira Sans Extra Condensed"/>
              </a:rPr>
              <a:t>ARTICIPANT 02: ZISHNENDU SARKER</a:t>
            </a:r>
            <a:endParaRPr sz="2200">
              <a:solidFill>
                <a:srgbClr val="FFFFFF"/>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2200">
                <a:solidFill>
                  <a:srgbClr val="FFFFFF"/>
                </a:solidFill>
                <a:latin typeface="Fira Sans Extra Condensed"/>
                <a:ea typeface="Fira Sans Extra Condensed"/>
                <a:cs typeface="Fira Sans Extra Condensed"/>
                <a:sym typeface="Fira Sans Extra Condensed"/>
              </a:rPr>
              <a:t>ROLL: 2K19/CO/450 (A6)</a:t>
            </a:r>
            <a:endParaRPr>
              <a:solidFill>
                <a:srgbClr val="FFFFFF"/>
              </a:solidFill>
            </a:endParaRPr>
          </a:p>
        </p:txBody>
      </p:sp>
      <p:sp>
        <p:nvSpPr>
          <p:cNvPr id="137" name="Google Shape;137;p29"/>
          <p:cNvSpPr txBox="1"/>
          <p:nvPr>
            <p:ph idx="1" type="subTitle"/>
          </p:nvPr>
        </p:nvSpPr>
        <p:spPr>
          <a:xfrm rot="-820">
            <a:off x="6181906" y="3788491"/>
            <a:ext cx="2514000" cy="3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SUBMITTED TO:</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MANOJ SETHI</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DATABASE MANAGEMENT SYSTEM</a:t>
            </a:r>
            <a:endParaRPr b="1">
              <a:latin typeface="Fira Sans Extra Condensed"/>
              <a:ea typeface="Fira Sans Extra Condensed"/>
              <a:cs typeface="Fira Sans Extra Condensed"/>
              <a:sym typeface="Fira Sans Extra Condensed"/>
            </a:endParaRPr>
          </a:p>
        </p:txBody>
      </p:sp>
      <p:grpSp>
        <p:nvGrpSpPr>
          <p:cNvPr id="138" name="Google Shape;138;p29"/>
          <p:cNvGrpSpPr/>
          <p:nvPr/>
        </p:nvGrpSpPr>
        <p:grpSpPr>
          <a:xfrm rot="833040">
            <a:off x="7894899" y="2995097"/>
            <a:ext cx="1218377" cy="404350"/>
            <a:chOff x="1240850" y="4463050"/>
            <a:chExt cx="1308675" cy="379075"/>
          </a:xfrm>
        </p:grpSpPr>
        <p:sp>
          <p:nvSpPr>
            <p:cNvPr id="139" name="Google Shape;139;p29"/>
            <p:cNvSpPr/>
            <p:nvPr/>
          </p:nvSpPr>
          <p:spPr>
            <a:xfrm>
              <a:off x="1240850" y="4463050"/>
              <a:ext cx="1308675" cy="379075"/>
            </a:xfrm>
            <a:custGeom>
              <a:rect b="b" l="l" r="r" t="t"/>
              <a:pathLst>
                <a:path extrusionOk="0" h="15163" w="52347">
                  <a:moveTo>
                    <a:pt x="0" y="1"/>
                  </a:moveTo>
                  <a:lnTo>
                    <a:pt x="0" y="15163"/>
                  </a:lnTo>
                  <a:lnTo>
                    <a:pt x="52346" y="15163"/>
                  </a:lnTo>
                  <a:lnTo>
                    <a:pt x="523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9"/>
            <p:cNvSpPr/>
            <p:nvPr/>
          </p:nvSpPr>
          <p:spPr>
            <a:xfrm>
              <a:off x="1267475" y="4562625"/>
              <a:ext cx="89425" cy="86750"/>
            </a:xfrm>
            <a:custGeom>
              <a:rect b="b" l="l" r="r" t="t"/>
              <a:pathLst>
                <a:path extrusionOk="0" h="3470" w="3577">
                  <a:moveTo>
                    <a:pt x="911" y="1"/>
                  </a:moveTo>
                  <a:cubicBezTo>
                    <a:pt x="406" y="1"/>
                    <a:pt x="1" y="411"/>
                    <a:pt x="1" y="916"/>
                  </a:cubicBezTo>
                  <a:cubicBezTo>
                    <a:pt x="1" y="1031"/>
                    <a:pt x="21" y="1147"/>
                    <a:pt x="64" y="1250"/>
                  </a:cubicBezTo>
                  <a:cubicBezTo>
                    <a:pt x="64" y="1250"/>
                    <a:pt x="381" y="2221"/>
                    <a:pt x="1788" y="3470"/>
                  </a:cubicBezTo>
                  <a:cubicBezTo>
                    <a:pt x="3196" y="2221"/>
                    <a:pt x="3512" y="1250"/>
                    <a:pt x="3512" y="1250"/>
                  </a:cubicBezTo>
                  <a:cubicBezTo>
                    <a:pt x="3555" y="1147"/>
                    <a:pt x="3577" y="1031"/>
                    <a:pt x="3577" y="916"/>
                  </a:cubicBezTo>
                  <a:cubicBezTo>
                    <a:pt x="3577" y="411"/>
                    <a:pt x="3170" y="1"/>
                    <a:pt x="2665" y="1"/>
                  </a:cubicBezTo>
                  <a:cubicBezTo>
                    <a:pt x="2242" y="1"/>
                    <a:pt x="1891" y="291"/>
                    <a:pt x="1788" y="685"/>
                  </a:cubicBezTo>
                  <a:cubicBezTo>
                    <a:pt x="1686" y="291"/>
                    <a:pt x="1336" y="1"/>
                    <a:pt x="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9"/>
            <p:cNvSpPr/>
            <p:nvPr/>
          </p:nvSpPr>
          <p:spPr>
            <a:xfrm>
              <a:off x="1499550" y="4562625"/>
              <a:ext cx="89450" cy="86750"/>
            </a:xfrm>
            <a:custGeom>
              <a:rect b="b" l="l" r="r" t="t"/>
              <a:pathLst>
                <a:path extrusionOk="0" h="3470" w="3578">
                  <a:moveTo>
                    <a:pt x="912" y="1"/>
                  </a:moveTo>
                  <a:cubicBezTo>
                    <a:pt x="407" y="1"/>
                    <a:pt x="1" y="411"/>
                    <a:pt x="1" y="916"/>
                  </a:cubicBezTo>
                  <a:cubicBezTo>
                    <a:pt x="1" y="1031"/>
                    <a:pt x="22" y="1147"/>
                    <a:pt x="65" y="1250"/>
                  </a:cubicBezTo>
                  <a:cubicBezTo>
                    <a:pt x="65" y="1250"/>
                    <a:pt x="381" y="2221"/>
                    <a:pt x="1789" y="3470"/>
                  </a:cubicBezTo>
                  <a:cubicBezTo>
                    <a:pt x="3197" y="2221"/>
                    <a:pt x="3513" y="1250"/>
                    <a:pt x="3513" y="1250"/>
                  </a:cubicBezTo>
                  <a:cubicBezTo>
                    <a:pt x="3556" y="1147"/>
                    <a:pt x="3578" y="1031"/>
                    <a:pt x="3578" y="916"/>
                  </a:cubicBezTo>
                  <a:cubicBezTo>
                    <a:pt x="3578" y="411"/>
                    <a:pt x="3171" y="1"/>
                    <a:pt x="2666" y="1"/>
                  </a:cubicBezTo>
                  <a:cubicBezTo>
                    <a:pt x="2243" y="1"/>
                    <a:pt x="1892" y="291"/>
                    <a:pt x="1789" y="685"/>
                  </a:cubicBezTo>
                  <a:cubicBezTo>
                    <a:pt x="1686" y="291"/>
                    <a:pt x="1335" y="1"/>
                    <a:pt x="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9"/>
            <p:cNvSpPr/>
            <p:nvPr/>
          </p:nvSpPr>
          <p:spPr>
            <a:xfrm>
              <a:off x="1731650" y="4562625"/>
              <a:ext cx="89425" cy="86750"/>
            </a:xfrm>
            <a:custGeom>
              <a:rect b="b" l="l" r="r" t="t"/>
              <a:pathLst>
                <a:path extrusionOk="0" h="3470" w="3577">
                  <a:moveTo>
                    <a:pt x="911" y="1"/>
                  </a:moveTo>
                  <a:cubicBezTo>
                    <a:pt x="407" y="1"/>
                    <a:pt x="0" y="411"/>
                    <a:pt x="0" y="916"/>
                  </a:cubicBezTo>
                  <a:cubicBezTo>
                    <a:pt x="0" y="1031"/>
                    <a:pt x="22" y="1147"/>
                    <a:pt x="64" y="1250"/>
                  </a:cubicBezTo>
                  <a:cubicBezTo>
                    <a:pt x="64" y="1250"/>
                    <a:pt x="381" y="2221"/>
                    <a:pt x="1789" y="3470"/>
                  </a:cubicBezTo>
                  <a:cubicBezTo>
                    <a:pt x="3196" y="2221"/>
                    <a:pt x="3513" y="1250"/>
                    <a:pt x="3513" y="1250"/>
                  </a:cubicBezTo>
                  <a:cubicBezTo>
                    <a:pt x="3555" y="1147"/>
                    <a:pt x="3576" y="1031"/>
                    <a:pt x="3576" y="916"/>
                  </a:cubicBezTo>
                  <a:cubicBezTo>
                    <a:pt x="3576" y="411"/>
                    <a:pt x="3170" y="1"/>
                    <a:pt x="2666" y="1"/>
                  </a:cubicBezTo>
                  <a:cubicBezTo>
                    <a:pt x="2242" y="1"/>
                    <a:pt x="1892" y="291"/>
                    <a:pt x="1789" y="685"/>
                  </a:cubicBezTo>
                  <a:cubicBezTo>
                    <a:pt x="1686" y="291"/>
                    <a:pt x="1335" y="1"/>
                    <a:pt x="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9"/>
            <p:cNvSpPr/>
            <p:nvPr/>
          </p:nvSpPr>
          <p:spPr>
            <a:xfrm>
              <a:off x="1963750" y="4562625"/>
              <a:ext cx="89525" cy="86750"/>
            </a:xfrm>
            <a:custGeom>
              <a:rect b="b" l="l" r="r" t="t"/>
              <a:pathLst>
                <a:path extrusionOk="0" h="3470" w="3581">
                  <a:moveTo>
                    <a:pt x="911" y="1"/>
                  </a:moveTo>
                  <a:cubicBezTo>
                    <a:pt x="406" y="1"/>
                    <a:pt x="0" y="411"/>
                    <a:pt x="0" y="916"/>
                  </a:cubicBezTo>
                  <a:cubicBezTo>
                    <a:pt x="0" y="1031"/>
                    <a:pt x="21" y="1147"/>
                    <a:pt x="64" y="1250"/>
                  </a:cubicBezTo>
                  <a:cubicBezTo>
                    <a:pt x="64" y="1250"/>
                    <a:pt x="380" y="2221"/>
                    <a:pt x="1788" y="3470"/>
                  </a:cubicBezTo>
                  <a:cubicBezTo>
                    <a:pt x="3195" y="2221"/>
                    <a:pt x="3512" y="1250"/>
                    <a:pt x="3512" y="1250"/>
                  </a:cubicBezTo>
                  <a:cubicBezTo>
                    <a:pt x="3555" y="1147"/>
                    <a:pt x="3580" y="1031"/>
                    <a:pt x="3580" y="916"/>
                  </a:cubicBezTo>
                  <a:cubicBezTo>
                    <a:pt x="3580" y="411"/>
                    <a:pt x="3170" y="1"/>
                    <a:pt x="2670" y="1"/>
                  </a:cubicBezTo>
                  <a:cubicBezTo>
                    <a:pt x="2241" y="1"/>
                    <a:pt x="1890" y="291"/>
                    <a:pt x="1788" y="685"/>
                  </a:cubicBezTo>
                  <a:cubicBezTo>
                    <a:pt x="1685" y="291"/>
                    <a:pt x="1335" y="1"/>
                    <a:pt x="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9"/>
            <p:cNvSpPr/>
            <p:nvPr/>
          </p:nvSpPr>
          <p:spPr>
            <a:xfrm>
              <a:off x="2195800" y="4562625"/>
              <a:ext cx="89575" cy="86750"/>
            </a:xfrm>
            <a:custGeom>
              <a:rect b="b" l="l" r="r" t="t"/>
              <a:pathLst>
                <a:path extrusionOk="0" h="3470" w="3583">
                  <a:moveTo>
                    <a:pt x="913" y="1"/>
                  </a:moveTo>
                  <a:cubicBezTo>
                    <a:pt x="407" y="1"/>
                    <a:pt x="1" y="411"/>
                    <a:pt x="1" y="916"/>
                  </a:cubicBezTo>
                  <a:cubicBezTo>
                    <a:pt x="1" y="1031"/>
                    <a:pt x="22" y="1147"/>
                    <a:pt x="66" y="1250"/>
                  </a:cubicBezTo>
                  <a:cubicBezTo>
                    <a:pt x="66" y="1250"/>
                    <a:pt x="382" y="2221"/>
                    <a:pt x="1789" y="3470"/>
                  </a:cubicBezTo>
                  <a:cubicBezTo>
                    <a:pt x="3197" y="2221"/>
                    <a:pt x="3513" y="1250"/>
                    <a:pt x="3513" y="1250"/>
                  </a:cubicBezTo>
                  <a:cubicBezTo>
                    <a:pt x="3556" y="1147"/>
                    <a:pt x="3582" y="1031"/>
                    <a:pt x="3582" y="916"/>
                  </a:cubicBezTo>
                  <a:cubicBezTo>
                    <a:pt x="3582" y="411"/>
                    <a:pt x="3171" y="1"/>
                    <a:pt x="2670" y="1"/>
                  </a:cubicBezTo>
                  <a:cubicBezTo>
                    <a:pt x="2247" y="1"/>
                    <a:pt x="1892" y="291"/>
                    <a:pt x="1789" y="685"/>
                  </a:cubicBezTo>
                  <a:cubicBezTo>
                    <a:pt x="1687" y="291"/>
                    <a:pt x="1336" y="1"/>
                    <a:pt x="9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9"/>
            <p:cNvSpPr/>
            <p:nvPr/>
          </p:nvSpPr>
          <p:spPr>
            <a:xfrm>
              <a:off x="2427900" y="4562625"/>
              <a:ext cx="89525" cy="86750"/>
            </a:xfrm>
            <a:custGeom>
              <a:rect b="b" l="l" r="r" t="t"/>
              <a:pathLst>
                <a:path extrusionOk="0" h="3470" w="3581">
                  <a:moveTo>
                    <a:pt x="911" y="1"/>
                  </a:moveTo>
                  <a:cubicBezTo>
                    <a:pt x="407" y="1"/>
                    <a:pt x="1" y="411"/>
                    <a:pt x="1" y="916"/>
                  </a:cubicBezTo>
                  <a:cubicBezTo>
                    <a:pt x="1" y="1031"/>
                    <a:pt x="22" y="1147"/>
                    <a:pt x="64" y="1250"/>
                  </a:cubicBezTo>
                  <a:cubicBezTo>
                    <a:pt x="64" y="1250"/>
                    <a:pt x="382" y="2221"/>
                    <a:pt x="1789" y="3470"/>
                  </a:cubicBezTo>
                  <a:cubicBezTo>
                    <a:pt x="3196" y="2221"/>
                    <a:pt x="3513" y="1250"/>
                    <a:pt x="3513" y="1250"/>
                  </a:cubicBezTo>
                  <a:cubicBezTo>
                    <a:pt x="3555" y="1147"/>
                    <a:pt x="3581" y="1031"/>
                    <a:pt x="3581" y="916"/>
                  </a:cubicBezTo>
                  <a:cubicBezTo>
                    <a:pt x="3581" y="411"/>
                    <a:pt x="3170" y="1"/>
                    <a:pt x="2670" y="1"/>
                  </a:cubicBezTo>
                  <a:cubicBezTo>
                    <a:pt x="2246" y="1"/>
                    <a:pt x="1892" y="291"/>
                    <a:pt x="1789" y="685"/>
                  </a:cubicBezTo>
                  <a:cubicBezTo>
                    <a:pt x="1687" y="291"/>
                    <a:pt x="1335" y="1"/>
                    <a:pt x="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p:nvPr/>
          </p:nvSpPr>
          <p:spPr>
            <a:xfrm>
              <a:off x="1383500" y="4678675"/>
              <a:ext cx="89450" cy="86650"/>
            </a:xfrm>
            <a:custGeom>
              <a:rect b="b" l="l" r="r" t="t"/>
              <a:pathLst>
                <a:path extrusionOk="0" h="3466" w="3578">
                  <a:moveTo>
                    <a:pt x="912" y="0"/>
                  </a:moveTo>
                  <a:cubicBezTo>
                    <a:pt x="407" y="0"/>
                    <a:pt x="1" y="411"/>
                    <a:pt x="1" y="911"/>
                  </a:cubicBezTo>
                  <a:cubicBezTo>
                    <a:pt x="1" y="1031"/>
                    <a:pt x="22" y="1147"/>
                    <a:pt x="65" y="1250"/>
                  </a:cubicBezTo>
                  <a:cubicBezTo>
                    <a:pt x="65" y="1250"/>
                    <a:pt x="382" y="2225"/>
                    <a:pt x="1789" y="3466"/>
                  </a:cubicBezTo>
                  <a:cubicBezTo>
                    <a:pt x="3197" y="2225"/>
                    <a:pt x="3513" y="1250"/>
                    <a:pt x="3513" y="1250"/>
                  </a:cubicBezTo>
                  <a:cubicBezTo>
                    <a:pt x="3556" y="1147"/>
                    <a:pt x="3578" y="1031"/>
                    <a:pt x="3578" y="911"/>
                  </a:cubicBezTo>
                  <a:cubicBezTo>
                    <a:pt x="3578" y="411"/>
                    <a:pt x="3171" y="0"/>
                    <a:pt x="2666" y="0"/>
                  </a:cubicBezTo>
                  <a:cubicBezTo>
                    <a:pt x="2243" y="0"/>
                    <a:pt x="1892" y="291"/>
                    <a:pt x="1789" y="685"/>
                  </a:cubicBezTo>
                  <a:cubicBezTo>
                    <a:pt x="1687" y="291"/>
                    <a:pt x="1335" y="0"/>
                    <a:pt x="9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p:nvPr/>
          </p:nvSpPr>
          <p:spPr>
            <a:xfrm>
              <a:off x="1615600" y="4678675"/>
              <a:ext cx="89425" cy="86650"/>
            </a:xfrm>
            <a:custGeom>
              <a:rect b="b" l="l" r="r" t="t"/>
              <a:pathLst>
                <a:path extrusionOk="0" h="3466" w="3577">
                  <a:moveTo>
                    <a:pt x="912" y="0"/>
                  </a:moveTo>
                  <a:cubicBezTo>
                    <a:pt x="407" y="0"/>
                    <a:pt x="0" y="411"/>
                    <a:pt x="0" y="911"/>
                  </a:cubicBezTo>
                  <a:cubicBezTo>
                    <a:pt x="0" y="1031"/>
                    <a:pt x="22" y="1147"/>
                    <a:pt x="65" y="1250"/>
                  </a:cubicBezTo>
                  <a:cubicBezTo>
                    <a:pt x="65" y="1250"/>
                    <a:pt x="381" y="2225"/>
                    <a:pt x="1789" y="3466"/>
                  </a:cubicBezTo>
                  <a:cubicBezTo>
                    <a:pt x="3197" y="2225"/>
                    <a:pt x="3513" y="1250"/>
                    <a:pt x="3513" y="1250"/>
                  </a:cubicBezTo>
                  <a:cubicBezTo>
                    <a:pt x="3556" y="1147"/>
                    <a:pt x="3577" y="1031"/>
                    <a:pt x="3577" y="911"/>
                  </a:cubicBezTo>
                  <a:cubicBezTo>
                    <a:pt x="3577" y="411"/>
                    <a:pt x="3171" y="0"/>
                    <a:pt x="2666" y="0"/>
                  </a:cubicBezTo>
                  <a:cubicBezTo>
                    <a:pt x="2242" y="0"/>
                    <a:pt x="1892" y="291"/>
                    <a:pt x="1789" y="685"/>
                  </a:cubicBezTo>
                  <a:cubicBezTo>
                    <a:pt x="1686" y="291"/>
                    <a:pt x="1335" y="0"/>
                    <a:pt x="9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9"/>
            <p:cNvSpPr/>
            <p:nvPr/>
          </p:nvSpPr>
          <p:spPr>
            <a:xfrm>
              <a:off x="1847700" y="4678675"/>
              <a:ext cx="89425" cy="86650"/>
            </a:xfrm>
            <a:custGeom>
              <a:rect b="b" l="l" r="r" t="t"/>
              <a:pathLst>
                <a:path extrusionOk="0" h="3466" w="3577">
                  <a:moveTo>
                    <a:pt x="911" y="0"/>
                  </a:moveTo>
                  <a:cubicBezTo>
                    <a:pt x="407" y="0"/>
                    <a:pt x="0" y="411"/>
                    <a:pt x="0" y="911"/>
                  </a:cubicBezTo>
                  <a:cubicBezTo>
                    <a:pt x="0" y="1031"/>
                    <a:pt x="22" y="1147"/>
                    <a:pt x="64" y="1250"/>
                  </a:cubicBezTo>
                  <a:cubicBezTo>
                    <a:pt x="64" y="1250"/>
                    <a:pt x="381" y="2225"/>
                    <a:pt x="1788" y="3466"/>
                  </a:cubicBezTo>
                  <a:cubicBezTo>
                    <a:pt x="3195" y="2225"/>
                    <a:pt x="3513" y="1250"/>
                    <a:pt x="3513" y="1250"/>
                  </a:cubicBezTo>
                  <a:cubicBezTo>
                    <a:pt x="3555" y="1147"/>
                    <a:pt x="3576" y="1031"/>
                    <a:pt x="3576" y="911"/>
                  </a:cubicBezTo>
                  <a:cubicBezTo>
                    <a:pt x="3576" y="411"/>
                    <a:pt x="3170" y="0"/>
                    <a:pt x="2666" y="0"/>
                  </a:cubicBezTo>
                  <a:cubicBezTo>
                    <a:pt x="2242" y="0"/>
                    <a:pt x="1890" y="291"/>
                    <a:pt x="1788" y="685"/>
                  </a:cubicBezTo>
                  <a:cubicBezTo>
                    <a:pt x="1685" y="291"/>
                    <a:pt x="1335" y="0"/>
                    <a:pt x="9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9"/>
            <p:cNvSpPr/>
            <p:nvPr/>
          </p:nvSpPr>
          <p:spPr>
            <a:xfrm>
              <a:off x="2079750" y="4678675"/>
              <a:ext cx="89475" cy="86650"/>
            </a:xfrm>
            <a:custGeom>
              <a:rect b="b" l="l" r="r" t="t"/>
              <a:pathLst>
                <a:path extrusionOk="0" h="3466" w="3579">
                  <a:moveTo>
                    <a:pt x="913" y="0"/>
                  </a:moveTo>
                  <a:cubicBezTo>
                    <a:pt x="408" y="0"/>
                    <a:pt x="1" y="411"/>
                    <a:pt x="1" y="911"/>
                  </a:cubicBezTo>
                  <a:cubicBezTo>
                    <a:pt x="1" y="1031"/>
                    <a:pt x="23" y="1147"/>
                    <a:pt x="66" y="1250"/>
                  </a:cubicBezTo>
                  <a:cubicBezTo>
                    <a:pt x="66" y="1250"/>
                    <a:pt x="382" y="2225"/>
                    <a:pt x="1790" y="3466"/>
                  </a:cubicBezTo>
                  <a:cubicBezTo>
                    <a:pt x="3197" y="2225"/>
                    <a:pt x="3513" y="1250"/>
                    <a:pt x="3513" y="1250"/>
                  </a:cubicBezTo>
                  <a:cubicBezTo>
                    <a:pt x="3557" y="1147"/>
                    <a:pt x="3578" y="1031"/>
                    <a:pt x="3578" y="911"/>
                  </a:cubicBezTo>
                  <a:cubicBezTo>
                    <a:pt x="3578" y="411"/>
                    <a:pt x="3172" y="0"/>
                    <a:pt x="2666" y="0"/>
                  </a:cubicBezTo>
                  <a:cubicBezTo>
                    <a:pt x="2243" y="0"/>
                    <a:pt x="1892" y="291"/>
                    <a:pt x="1790" y="685"/>
                  </a:cubicBezTo>
                  <a:cubicBezTo>
                    <a:pt x="1687" y="291"/>
                    <a:pt x="1336" y="0"/>
                    <a:pt x="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9"/>
            <p:cNvSpPr/>
            <p:nvPr/>
          </p:nvSpPr>
          <p:spPr>
            <a:xfrm>
              <a:off x="2311850" y="4678675"/>
              <a:ext cx="89575" cy="86650"/>
            </a:xfrm>
            <a:custGeom>
              <a:rect b="b" l="l" r="r" t="t"/>
              <a:pathLst>
                <a:path extrusionOk="0" h="3466" w="3583">
                  <a:moveTo>
                    <a:pt x="913" y="0"/>
                  </a:moveTo>
                  <a:cubicBezTo>
                    <a:pt x="407" y="0"/>
                    <a:pt x="1" y="411"/>
                    <a:pt x="1" y="911"/>
                  </a:cubicBezTo>
                  <a:cubicBezTo>
                    <a:pt x="1" y="1031"/>
                    <a:pt x="22" y="1147"/>
                    <a:pt x="65" y="1250"/>
                  </a:cubicBezTo>
                  <a:cubicBezTo>
                    <a:pt x="65" y="1250"/>
                    <a:pt x="382" y="2225"/>
                    <a:pt x="1789" y="3466"/>
                  </a:cubicBezTo>
                  <a:cubicBezTo>
                    <a:pt x="3197" y="2225"/>
                    <a:pt x="3513" y="1250"/>
                    <a:pt x="3513" y="1250"/>
                  </a:cubicBezTo>
                  <a:cubicBezTo>
                    <a:pt x="3556" y="1147"/>
                    <a:pt x="3582" y="1031"/>
                    <a:pt x="3582" y="911"/>
                  </a:cubicBezTo>
                  <a:cubicBezTo>
                    <a:pt x="3582" y="411"/>
                    <a:pt x="3171" y="0"/>
                    <a:pt x="2670" y="0"/>
                  </a:cubicBezTo>
                  <a:cubicBezTo>
                    <a:pt x="2242" y="0"/>
                    <a:pt x="1892" y="291"/>
                    <a:pt x="1789" y="685"/>
                  </a:cubicBezTo>
                  <a:cubicBezTo>
                    <a:pt x="1687" y="291"/>
                    <a:pt x="1336" y="0"/>
                    <a:pt x="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9"/>
            <p:cNvSpPr/>
            <p:nvPr/>
          </p:nvSpPr>
          <p:spPr>
            <a:xfrm>
              <a:off x="1499550" y="4794725"/>
              <a:ext cx="89450" cy="47400"/>
            </a:xfrm>
            <a:custGeom>
              <a:rect b="b" l="l" r="r" t="t"/>
              <a:pathLst>
                <a:path extrusionOk="0" h="1896" w="3578">
                  <a:moveTo>
                    <a:pt x="912" y="0"/>
                  </a:moveTo>
                  <a:cubicBezTo>
                    <a:pt x="407" y="0"/>
                    <a:pt x="1" y="411"/>
                    <a:pt x="1" y="915"/>
                  </a:cubicBezTo>
                  <a:cubicBezTo>
                    <a:pt x="1" y="1031"/>
                    <a:pt x="22" y="1146"/>
                    <a:pt x="65" y="1249"/>
                  </a:cubicBezTo>
                  <a:cubicBezTo>
                    <a:pt x="65" y="1249"/>
                    <a:pt x="146" y="1493"/>
                    <a:pt x="403" y="1896"/>
                  </a:cubicBezTo>
                  <a:lnTo>
                    <a:pt x="3175" y="1896"/>
                  </a:lnTo>
                  <a:cubicBezTo>
                    <a:pt x="3436" y="1493"/>
                    <a:pt x="3513" y="1249"/>
                    <a:pt x="3513" y="1249"/>
                  </a:cubicBezTo>
                  <a:cubicBezTo>
                    <a:pt x="3556" y="1146"/>
                    <a:pt x="3578" y="1031"/>
                    <a:pt x="3578" y="915"/>
                  </a:cubicBezTo>
                  <a:cubicBezTo>
                    <a:pt x="3578" y="411"/>
                    <a:pt x="3171" y="0"/>
                    <a:pt x="2666" y="0"/>
                  </a:cubicBezTo>
                  <a:cubicBezTo>
                    <a:pt x="2243" y="0"/>
                    <a:pt x="1892" y="291"/>
                    <a:pt x="1789" y="684"/>
                  </a:cubicBezTo>
                  <a:cubicBezTo>
                    <a:pt x="1686" y="291"/>
                    <a:pt x="1335" y="0"/>
                    <a:pt x="9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9"/>
            <p:cNvSpPr/>
            <p:nvPr/>
          </p:nvSpPr>
          <p:spPr>
            <a:xfrm>
              <a:off x="1267475" y="4794725"/>
              <a:ext cx="89425" cy="47400"/>
            </a:xfrm>
            <a:custGeom>
              <a:rect b="b" l="l" r="r" t="t"/>
              <a:pathLst>
                <a:path extrusionOk="0" h="1896" w="3577">
                  <a:moveTo>
                    <a:pt x="911" y="0"/>
                  </a:moveTo>
                  <a:cubicBezTo>
                    <a:pt x="406" y="0"/>
                    <a:pt x="1" y="411"/>
                    <a:pt x="1" y="915"/>
                  </a:cubicBezTo>
                  <a:cubicBezTo>
                    <a:pt x="1" y="1031"/>
                    <a:pt x="21" y="1146"/>
                    <a:pt x="64" y="1249"/>
                  </a:cubicBezTo>
                  <a:cubicBezTo>
                    <a:pt x="64" y="1249"/>
                    <a:pt x="146" y="1493"/>
                    <a:pt x="402" y="1896"/>
                  </a:cubicBezTo>
                  <a:lnTo>
                    <a:pt x="3174" y="1896"/>
                  </a:lnTo>
                  <a:cubicBezTo>
                    <a:pt x="3435" y="1493"/>
                    <a:pt x="3512" y="1249"/>
                    <a:pt x="3512" y="1249"/>
                  </a:cubicBezTo>
                  <a:cubicBezTo>
                    <a:pt x="3555" y="1146"/>
                    <a:pt x="3577" y="1031"/>
                    <a:pt x="3577" y="915"/>
                  </a:cubicBezTo>
                  <a:cubicBezTo>
                    <a:pt x="3577" y="411"/>
                    <a:pt x="3170" y="0"/>
                    <a:pt x="2665" y="0"/>
                  </a:cubicBezTo>
                  <a:cubicBezTo>
                    <a:pt x="2242" y="0"/>
                    <a:pt x="1891" y="291"/>
                    <a:pt x="1788" y="684"/>
                  </a:cubicBezTo>
                  <a:cubicBezTo>
                    <a:pt x="1686" y="291"/>
                    <a:pt x="1336" y="0"/>
                    <a:pt x="9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9"/>
            <p:cNvSpPr/>
            <p:nvPr/>
          </p:nvSpPr>
          <p:spPr>
            <a:xfrm>
              <a:off x="1731650" y="4794725"/>
              <a:ext cx="89425" cy="47400"/>
            </a:xfrm>
            <a:custGeom>
              <a:rect b="b" l="l" r="r" t="t"/>
              <a:pathLst>
                <a:path extrusionOk="0" h="1896" w="3577">
                  <a:moveTo>
                    <a:pt x="911" y="0"/>
                  </a:moveTo>
                  <a:cubicBezTo>
                    <a:pt x="407" y="0"/>
                    <a:pt x="0" y="411"/>
                    <a:pt x="0" y="915"/>
                  </a:cubicBezTo>
                  <a:cubicBezTo>
                    <a:pt x="0" y="1031"/>
                    <a:pt x="22" y="1146"/>
                    <a:pt x="64" y="1249"/>
                  </a:cubicBezTo>
                  <a:cubicBezTo>
                    <a:pt x="64" y="1249"/>
                    <a:pt x="146" y="1493"/>
                    <a:pt x="403" y="1896"/>
                  </a:cubicBezTo>
                  <a:lnTo>
                    <a:pt x="3175" y="1896"/>
                  </a:lnTo>
                  <a:cubicBezTo>
                    <a:pt x="3436" y="1493"/>
                    <a:pt x="3513" y="1249"/>
                    <a:pt x="3513" y="1249"/>
                  </a:cubicBezTo>
                  <a:cubicBezTo>
                    <a:pt x="3555" y="1146"/>
                    <a:pt x="3576" y="1031"/>
                    <a:pt x="3576" y="915"/>
                  </a:cubicBezTo>
                  <a:cubicBezTo>
                    <a:pt x="3576" y="411"/>
                    <a:pt x="3170" y="0"/>
                    <a:pt x="2666" y="0"/>
                  </a:cubicBezTo>
                  <a:cubicBezTo>
                    <a:pt x="2242" y="0"/>
                    <a:pt x="1892" y="291"/>
                    <a:pt x="1789" y="684"/>
                  </a:cubicBezTo>
                  <a:cubicBezTo>
                    <a:pt x="1686" y="291"/>
                    <a:pt x="1335" y="0"/>
                    <a:pt x="9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9"/>
            <p:cNvSpPr/>
            <p:nvPr/>
          </p:nvSpPr>
          <p:spPr>
            <a:xfrm>
              <a:off x="1963750" y="4794725"/>
              <a:ext cx="89525" cy="47400"/>
            </a:xfrm>
            <a:custGeom>
              <a:rect b="b" l="l" r="r" t="t"/>
              <a:pathLst>
                <a:path extrusionOk="0" h="1896" w="3581">
                  <a:moveTo>
                    <a:pt x="911" y="0"/>
                  </a:moveTo>
                  <a:cubicBezTo>
                    <a:pt x="406" y="0"/>
                    <a:pt x="0" y="411"/>
                    <a:pt x="0" y="915"/>
                  </a:cubicBezTo>
                  <a:cubicBezTo>
                    <a:pt x="0" y="1031"/>
                    <a:pt x="21" y="1146"/>
                    <a:pt x="64" y="1249"/>
                  </a:cubicBezTo>
                  <a:cubicBezTo>
                    <a:pt x="64" y="1249"/>
                    <a:pt x="145" y="1493"/>
                    <a:pt x="402" y="1896"/>
                  </a:cubicBezTo>
                  <a:lnTo>
                    <a:pt x="3178" y="1896"/>
                  </a:lnTo>
                  <a:cubicBezTo>
                    <a:pt x="3435" y="1493"/>
                    <a:pt x="3512" y="1249"/>
                    <a:pt x="3512" y="1249"/>
                  </a:cubicBezTo>
                  <a:cubicBezTo>
                    <a:pt x="3555" y="1146"/>
                    <a:pt x="3580" y="1031"/>
                    <a:pt x="3580" y="915"/>
                  </a:cubicBezTo>
                  <a:cubicBezTo>
                    <a:pt x="3580" y="411"/>
                    <a:pt x="3170" y="0"/>
                    <a:pt x="2670" y="0"/>
                  </a:cubicBezTo>
                  <a:cubicBezTo>
                    <a:pt x="2241" y="0"/>
                    <a:pt x="1890" y="291"/>
                    <a:pt x="1788" y="684"/>
                  </a:cubicBezTo>
                  <a:cubicBezTo>
                    <a:pt x="1685" y="291"/>
                    <a:pt x="1335" y="0"/>
                    <a:pt x="9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9"/>
            <p:cNvSpPr/>
            <p:nvPr/>
          </p:nvSpPr>
          <p:spPr>
            <a:xfrm>
              <a:off x="2195800" y="4794725"/>
              <a:ext cx="89575" cy="47400"/>
            </a:xfrm>
            <a:custGeom>
              <a:rect b="b" l="l" r="r" t="t"/>
              <a:pathLst>
                <a:path extrusionOk="0" h="1896" w="3583">
                  <a:moveTo>
                    <a:pt x="913" y="0"/>
                  </a:moveTo>
                  <a:cubicBezTo>
                    <a:pt x="407" y="0"/>
                    <a:pt x="1" y="411"/>
                    <a:pt x="1" y="915"/>
                  </a:cubicBezTo>
                  <a:cubicBezTo>
                    <a:pt x="1" y="1031"/>
                    <a:pt x="22" y="1146"/>
                    <a:pt x="66" y="1249"/>
                  </a:cubicBezTo>
                  <a:cubicBezTo>
                    <a:pt x="66" y="1249"/>
                    <a:pt x="147" y="1493"/>
                    <a:pt x="403" y="1896"/>
                  </a:cubicBezTo>
                  <a:lnTo>
                    <a:pt x="3180" y="1896"/>
                  </a:lnTo>
                  <a:cubicBezTo>
                    <a:pt x="3436" y="1493"/>
                    <a:pt x="3513" y="1249"/>
                    <a:pt x="3513" y="1249"/>
                  </a:cubicBezTo>
                  <a:cubicBezTo>
                    <a:pt x="3556" y="1146"/>
                    <a:pt x="3582" y="1031"/>
                    <a:pt x="3582" y="915"/>
                  </a:cubicBezTo>
                  <a:cubicBezTo>
                    <a:pt x="3582" y="411"/>
                    <a:pt x="3171" y="0"/>
                    <a:pt x="2670" y="0"/>
                  </a:cubicBezTo>
                  <a:cubicBezTo>
                    <a:pt x="2247" y="0"/>
                    <a:pt x="1892" y="291"/>
                    <a:pt x="1789" y="684"/>
                  </a:cubicBezTo>
                  <a:cubicBezTo>
                    <a:pt x="1687" y="291"/>
                    <a:pt x="1336" y="0"/>
                    <a:pt x="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9"/>
            <p:cNvSpPr/>
            <p:nvPr/>
          </p:nvSpPr>
          <p:spPr>
            <a:xfrm>
              <a:off x="2427900" y="4794725"/>
              <a:ext cx="89525" cy="47400"/>
            </a:xfrm>
            <a:custGeom>
              <a:rect b="b" l="l" r="r" t="t"/>
              <a:pathLst>
                <a:path extrusionOk="0" h="1896" w="3581">
                  <a:moveTo>
                    <a:pt x="911" y="0"/>
                  </a:moveTo>
                  <a:cubicBezTo>
                    <a:pt x="407" y="0"/>
                    <a:pt x="1" y="411"/>
                    <a:pt x="1" y="915"/>
                  </a:cubicBezTo>
                  <a:cubicBezTo>
                    <a:pt x="1" y="1031"/>
                    <a:pt x="22" y="1146"/>
                    <a:pt x="64" y="1249"/>
                  </a:cubicBezTo>
                  <a:cubicBezTo>
                    <a:pt x="64" y="1249"/>
                    <a:pt x="146" y="1493"/>
                    <a:pt x="403" y="1896"/>
                  </a:cubicBezTo>
                  <a:lnTo>
                    <a:pt x="3179" y="1896"/>
                  </a:lnTo>
                  <a:cubicBezTo>
                    <a:pt x="3436" y="1493"/>
                    <a:pt x="3513" y="1249"/>
                    <a:pt x="3513" y="1249"/>
                  </a:cubicBezTo>
                  <a:cubicBezTo>
                    <a:pt x="3555" y="1146"/>
                    <a:pt x="3581" y="1031"/>
                    <a:pt x="3581" y="915"/>
                  </a:cubicBezTo>
                  <a:cubicBezTo>
                    <a:pt x="3581" y="411"/>
                    <a:pt x="3170" y="0"/>
                    <a:pt x="2670" y="0"/>
                  </a:cubicBezTo>
                  <a:cubicBezTo>
                    <a:pt x="2246" y="0"/>
                    <a:pt x="1892" y="291"/>
                    <a:pt x="1789" y="684"/>
                  </a:cubicBezTo>
                  <a:cubicBezTo>
                    <a:pt x="1687" y="291"/>
                    <a:pt x="1335" y="0"/>
                    <a:pt x="9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9"/>
            <p:cNvSpPr/>
            <p:nvPr/>
          </p:nvSpPr>
          <p:spPr>
            <a:xfrm>
              <a:off x="2543950" y="4686675"/>
              <a:ext cx="5575" cy="31900"/>
            </a:xfrm>
            <a:custGeom>
              <a:rect b="b" l="l" r="r" t="t"/>
              <a:pathLst>
                <a:path extrusionOk="0" h="1276" w="223">
                  <a:moveTo>
                    <a:pt x="222" y="1"/>
                  </a:moveTo>
                  <a:cubicBezTo>
                    <a:pt x="86" y="160"/>
                    <a:pt x="1" y="365"/>
                    <a:pt x="1" y="591"/>
                  </a:cubicBezTo>
                  <a:cubicBezTo>
                    <a:pt x="1" y="711"/>
                    <a:pt x="22" y="827"/>
                    <a:pt x="64" y="930"/>
                  </a:cubicBezTo>
                  <a:cubicBezTo>
                    <a:pt x="64" y="930"/>
                    <a:pt x="107" y="1058"/>
                    <a:pt x="222" y="1276"/>
                  </a:cubicBezTo>
                  <a:lnTo>
                    <a:pt x="2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9"/>
            <p:cNvSpPr/>
            <p:nvPr/>
          </p:nvSpPr>
          <p:spPr>
            <a:xfrm>
              <a:off x="2543950" y="4463050"/>
              <a:ext cx="5575" cy="23450"/>
            </a:xfrm>
            <a:custGeom>
              <a:rect b="b" l="l" r="r" t="t"/>
              <a:pathLst>
                <a:path extrusionOk="0" h="938" w="223">
                  <a:moveTo>
                    <a:pt x="39" y="1"/>
                  </a:moveTo>
                  <a:cubicBezTo>
                    <a:pt x="17" y="82"/>
                    <a:pt x="1" y="167"/>
                    <a:pt x="1" y="253"/>
                  </a:cubicBezTo>
                  <a:cubicBezTo>
                    <a:pt x="1" y="372"/>
                    <a:pt x="22" y="484"/>
                    <a:pt x="64" y="591"/>
                  </a:cubicBezTo>
                  <a:cubicBezTo>
                    <a:pt x="64" y="591"/>
                    <a:pt x="107" y="719"/>
                    <a:pt x="222" y="937"/>
                  </a:cubicBezTo>
                  <a:lnTo>
                    <a:pt x="2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9"/>
            <p:cNvSpPr/>
            <p:nvPr/>
          </p:nvSpPr>
          <p:spPr>
            <a:xfrm>
              <a:off x="2311850" y="4463050"/>
              <a:ext cx="89575" cy="70175"/>
            </a:xfrm>
            <a:custGeom>
              <a:rect b="b" l="l" r="r" t="t"/>
              <a:pathLst>
                <a:path extrusionOk="0" h="2807" w="3583">
                  <a:moveTo>
                    <a:pt x="40" y="1"/>
                  </a:moveTo>
                  <a:cubicBezTo>
                    <a:pt x="18" y="82"/>
                    <a:pt x="1" y="167"/>
                    <a:pt x="1" y="253"/>
                  </a:cubicBezTo>
                  <a:cubicBezTo>
                    <a:pt x="1" y="372"/>
                    <a:pt x="22" y="484"/>
                    <a:pt x="65" y="591"/>
                  </a:cubicBezTo>
                  <a:cubicBezTo>
                    <a:pt x="65" y="591"/>
                    <a:pt x="382" y="1562"/>
                    <a:pt x="1789" y="2807"/>
                  </a:cubicBezTo>
                  <a:cubicBezTo>
                    <a:pt x="3197" y="1562"/>
                    <a:pt x="3513" y="591"/>
                    <a:pt x="3513" y="591"/>
                  </a:cubicBezTo>
                  <a:cubicBezTo>
                    <a:pt x="3556" y="484"/>
                    <a:pt x="3582" y="372"/>
                    <a:pt x="3582" y="253"/>
                  </a:cubicBezTo>
                  <a:cubicBezTo>
                    <a:pt x="3582" y="167"/>
                    <a:pt x="3565" y="82"/>
                    <a:pt x="3539" y="1"/>
                  </a:cubicBezTo>
                  <a:lnTo>
                    <a:pt x="1798" y="1"/>
                  </a:lnTo>
                  <a:cubicBezTo>
                    <a:pt x="1798" y="9"/>
                    <a:pt x="1793" y="18"/>
                    <a:pt x="1789" y="26"/>
                  </a:cubicBezTo>
                  <a:cubicBezTo>
                    <a:pt x="1789" y="18"/>
                    <a:pt x="1785" y="9"/>
                    <a:pt x="1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p:nvPr/>
          </p:nvSpPr>
          <p:spPr>
            <a:xfrm>
              <a:off x="2079750" y="4463050"/>
              <a:ext cx="89475" cy="70175"/>
            </a:xfrm>
            <a:custGeom>
              <a:rect b="b" l="l" r="r" t="t"/>
              <a:pathLst>
                <a:path extrusionOk="0" h="2807" w="3579">
                  <a:moveTo>
                    <a:pt x="40" y="1"/>
                  </a:moveTo>
                  <a:cubicBezTo>
                    <a:pt x="18" y="82"/>
                    <a:pt x="1" y="167"/>
                    <a:pt x="1" y="253"/>
                  </a:cubicBezTo>
                  <a:cubicBezTo>
                    <a:pt x="1" y="372"/>
                    <a:pt x="23" y="484"/>
                    <a:pt x="66" y="591"/>
                  </a:cubicBezTo>
                  <a:cubicBezTo>
                    <a:pt x="66" y="591"/>
                    <a:pt x="382" y="1562"/>
                    <a:pt x="1790" y="2807"/>
                  </a:cubicBezTo>
                  <a:cubicBezTo>
                    <a:pt x="3197" y="1562"/>
                    <a:pt x="3513" y="591"/>
                    <a:pt x="3513" y="591"/>
                  </a:cubicBezTo>
                  <a:cubicBezTo>
                    <a:pt x="3557" y="484"/>
                    <a:pt x="3578" y="372"/>
                    <a:pt x="3578" y="253"/>
                  </a:cubicBezTo>
                  <a:cubicBezTo>
                    <a:pt x="3578" y="167"/>
                    <a:pt x="3565" y="82"/>
                    <a:pt x="3539" y="1"/>
                  </a:cubicBezTo>
                  <a:lnTo>
                    <a:pt x="1798" y="1"/>
                  </a:lnTo>
                  <a:cubicBezTo>
                    <a:pt x="1798" y="9"/>
                    <a:pt x="1794" y="18"/>
                    <a:pt x="1790" y="26"/>
                  </a:cubicBezTo>
                  <a:cubicBezTo>
                    <a:pt x="1790" y="18"/>
                    <a:pt x="1785" y="9"/>
                    <a:pt x="1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p:nvPr/>
          </p:nvSpPr>
          <p:spPr>
            <a:xfrm>
              <a:off x="1847700" y="4463050"/>
              <a:ext cx="89425" cy="70175"/>
            </a:xfrm>
            <a:custGeom>
              <a:rect b="b" l="l" r="r" t="t"/>
              <a:pathLst>
                <a:path extrusionOk="0" h="2807" w="3577">
                  <a:moveTo>
                    <a:pt x="38" y="1"/>
                  </a:moveTo>
                  <a:cubicBezTo>
                    <a:pt x="17" y="82"/>
                    <a:pt x="0" y="167"/>
                    <a:pt x="0" y="253"/>
                  </a:cubicBezTo>
                  <a:cubicBezTo>
                    <a:pt x="0" y="372"/>
                    <a:pt x="22" y="484"/>
                    <a:pt x="64" y="591"/>
                  </a:cubicBezTo>
                  <a:cubicBezTo>
                    <a:pt x="64" y="591"/>
                    <a:pt x="381" y="1562"/>
                    <a:pt x="1788" y="2807"/>
                  </a:cubicBezTo>
                  <a:cubicBezTo>
                    <a:pt x="3195" y="1562"/>
                    <a:pt x="3513" y="591"/>
                    <a:pt x="3513" y="591"/>
                  </a:cubicBezTo>
                  <a:cubicBezTo>
                    <a:pt x="3555" y="484"/>
                    <a:pt x="3576" y="372"/>
                    <a:pt x="3576" y="253"/>
                  </a:cubicBezTo>
                  <a:cubicBezTo>
                    <a:pt x="3576" y="167"/>
                    <a:pt x="3564" y="82"/>
                    <a:pt x="3538" y="1"/>
                  </a:cubicBezTo>
                  <a:lnTo>
                    <a:pt x="1797" y="1"/>
                  </a:lnTo>
                  <a:cubicBezTo>
                    <a:pt x="1797" y="9"/>
                    <a:pt x="1793" y="18"/>
                    <a:pt x="1788" y="26"/>
                  </a:cubicBezTo>
                  <a:cubicBezTo>
                    <a:pt x="1788" y="18"/>
                    <a:pt x="1784" y="9"/>
                    <a:pt x="1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1615600" y="4463050"/>
              <a:ext cx="89425" cy="70175"/>
            </a:xfrm>
            <a:custGeom>
              <a:rect b="b" l="l" r="r" t="t"/>
              <a:pathLst>
                <a:path extrusionOk="0" h="2807" w="3577">
                  <a:moveTo>
                    <a:pt x="39" y="1"/>
                  </a:moveTo>
                  <a:cubicBezTo>
                    <a:pt x="18" y="82"/>
                    <a:pt x="0" y="167"/>
                    <a:pt x="0" y="253"/>
                  </a:cubicBezTo>
                  <a:cubicBezTo>
                    <a:pt x="0" y="372"/>
                    <a:pt x="22" y="484"/>
                    <a:pt x="65" y="591"/>
                  </a:cubicBezTo>
                  <a:cubicBezTo>
                    <a:pt x="65" y="591"/>
                    <a:pt x="381" y="1562"/>
                    <a:pt x="1789" y="2807"/>
                  </a:cubicBezTo>
                  <a:cubicBezTo>
                    <a:pt x="3197" y="1562"/>
                    <a:pt x="3513" y="591"/>
                    <a:pt x="3513" y="591"/>
                  </a:cubicBezTo>
                  <a:cubicBezTo>
                    <a:pt x="3556" y="484"/>
                    <a:pt x="3577" y="372"/>
                    <a:pt x="3577" y="253"/>
                  </a:cubicBezTo>
                  <a:cubicBezTo>
                    <a:pt x="3577" y="167"/>
                    <a:pt x="3564" y="82"/>
                    <a:pt x="3539" y="1"/>
                  </a:cubicBezTo>
                  <a:lnTo>
                    <a:pt x="1797" y="1"/>
                  </a:lnTo>
                  <a:cubicBezTo>
                    <a:pt x="1797" y="9"/>
                    <a:pt x="1793" y="18"/>
                    <a:pt x="1789" y="26"/>
                  </a:cubicBezTo>
                  <a:cubicBezTo>
                    <a:pt x="1785" y="18"/>
                    <a:pt x="1780" y="9"/>
                    <a:pt x="1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1383500" y="4463050"/>
              <a:ext cx="89450" cy="70175"/>
            </a:xfrm>
            <a:custGeom>
              <a:rect b="b" l="l" r="r" t="t"/>
              <a:pathLst>
                <a:path extrusionOk="0" h="2807" w="3578">
                  <a:moveTo>
                    <a:pt x="40" y="1"/>
                  </a:moveTo>
                  <a:cubicBezTo>
                    <a:pt x="18" y="82"/>
                    <a:pt x="1" y="167"/>
                    <a:pt x="1" y="253"/>
                  </a:cubicBezTo>
                  <a:cubicBezTo>
                    <a:pt x="1" y="372"/>
                    <a:pt x="22" y="484"/>
                    <a:pt x="65" y="591"/>
                  </a:cubicBezTo>
                  <a:cubicBezTo>
                    <a:pt x="65" y="591"/>
                    <a:pt x="382" y="1562"/>
                    <a:pt x="1789" y="2807"/>
                  </a:cubicBezTo>
                  <a:cubicBezTo>
                    <a:pt x="3197" y="1562"/>
                    <a:pt x="3513" y="591"/>
                    <a:pt x="3513" y="591"/>
                  </a:cubicBezTo>
                  <a:cubicBezTo>
                    <a:pt x="3556" y="484"/>
                    <a:pt x="3578" y="372"/>
                    <a:pt x="3578" y="253"/>
                  </a:cubicBezTo>
                  <a:cubicBezTo>
                    <a:pt x="3578" y="167"/>
                    <a:pt x="3560" y="82"/>
                    <a:pt x="3539" y="1"/>
                  </a:cubicBezTo>
                  <a:lnTo>
                    <a:pt x="1797" y="1"/>
                  </a:lnTo>
                  <a:cubicBezTo>
                    <a:pt x="1797" y="9"/>
                    <a:pt x="1793" y="18"/>
                    <a:pt x="1789" y="26"/>
                  </a:cubicBezTo>
                  <a:cubicBezTo>
                    <a:pt x="1785" y="18"/>
                    <a:pt x="1781" y="9"/>
                    <a:pt x="1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9"/>
          <p:cNvGrpSpPr/>
          <p:nvPr/>
        </p:nvGrpSpPr>
        <p:grpSpPr>
          <a:xfrm rot="-5254">
            <a:off x="562095" y="137869"/>
            <a:ext cx="8231787" cy="934437"/>
            <a:chOff x="-2109609" y="-213757"/>
            <a:chExt cx="4659145" cy="863700"/>
          </a:xfrm>
        </p:grpSpPr>
        <p:sp>
          <p:nvSpPr>
            <p:cNvPr id="165" name="Google Shape;165;p29"/>
            <p:cNvSpPr/>
            <p:nvPr/>
          </p:nvSpPr>
          <p:spPr>
            <a:xfrm>
              <a:off x="-2109609" y="-166764"/>
              <a:ext cx="4659145" cy="815691"/>
            </a:xfrm>
            <a:custGeom>
              <a:rect b="b" l="l" r="r" t="t"/>
              <a:pathLst>
                <a:path extrusionOk="0" h="16428" w="52347">
                  <a:moveTo>
                    <a:pt x="0" y="0"/>
                  </a:moveTo>
                  <a:lnTo>
                    <a:pt x="0" y="16428"/>
                  </a:lnTo>
                  <a:lnTo>
                    <a:pt x="52346" y="16428"/>
                  </a:lnTo>
                  <a:lnTo>
                    <a:pt x="47230" y="8214"/>
                  </a:lnTo>
                  <a:lnTo>
                    <a:pt x="523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chemeClr val="lt1"/>
                </a:solidFill>
              </a:endParaRPr>
            </a:p>
          </p:txBody>
        </p:sp>
        <p:sp>
          <p:nvSpPr>
            <p:cNvPr id="166" name="Google Shape;166;p29"/>
            <p:cNvSpPr txBox="1"/>
            <p:nvPr/>
          </p:nvSpPr>
          <p:spPr>
            <a:xfrm>
              <a:off x="-2109609" y="-213757"/>
              <a:ext cx="4659000" cy="8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4C1130"/>
                  </a:solidFill>
                  <a:latin typeface="Fira Sans Extra Condensed"/>
                  <a:ea typeface="Fira Sans Extra Condensed"/>
                  <a:cs typeface="Fira Sans Extra Condensed"/>
                  <a:sym typeface="Fira Sans Extra Condensed"/>
                </a:rPr>
                <a:t>STUDENT DATABASE MANAGEMENT SYSTEM AND </a:t>
              </a:r>
              <a:endParaRPr b="1" sz="2800">
                <a:solidFill>
                  <a:srgbClr val="4C1130"/>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2800">
                  <a:solidFill>
                    <a:srgbClr val="4C1130"/>
                  </a:solidFill>
                  <a:latin typeface="Fira Sans Extra Condensed"/>
                  <a:ea typeface="Fira Sans Extra Condensed"/>
                  <a:cs typeface="Fira Sans Extra Condensed"/>
                  <a:sym typeface="Fira Sans Extra Condensed"/>
                </a:rPr>
                <a:t>PREDICTION OF RESULTS USING DATA MINING </a:t>
              </a:r>
              <a:endParaRPr b="1" sz="2800">
                <a:solidFill>
                  <a:srgbClr val="4C1130"/>
                </a:solidFill>
                <a:latin typeface="Fira Sans Extra Condensed"/>
                <a:ea typeface="Fira Sans Extra Condensed"/>
                <a:cs typeface="Fira Sans Extra Condensed"/>
                <a:sym typeface="Fira Sans Extra Condensed"/>
              </a:endParaRPr>
            </a:p>
          </p:txBody>
        </p:sp>
      </p:grpSp>
      <p:grpSp>
        <p:nvGrpSpPr>
          <p:cNvPr id="167" name="Google Shape;167;p29"/>
          <p:cNvGrpSpPr/>
          <p:nvPr/>
        </p:nvGrpSpPr>
        <p:grpSpPr>
          <a:xfrm>
            <a:off x="673705" y="300747"/>
            <a:ext cx="693718" cy="694682"/>
            <a:chOff x="3612600" y="2294900"/>
            <a:chExt cx="602500" cy="602500"/>
          </a:xfrm>
        </p:grpSpPr>
        <p:sp>
          <p:nvSpPr>
            <p:cNvPr id="168" name="Google Shape;168;p29"/>
            <p:cNvSpPr/>
            <p:nvPr/>
          </p:nvSpPr>
          <p:spPr>
            <a:xfrm>
              <a:off x="3612600" y="2294900"/>
              <a:ext cx="602500" cy="602500"/>
            </a:xfrm>
            <a:custGeom>
              <a:rect b="b" l="l" r="r" t="t"/>
              <a:pathLst>
                <a:path extrusionOk="0" h="24100" w="24100">
                  <a:moveTo>
                    <a:pt x="12048" y="1"/>
                  </a:moveTo>
                  <a:cubicBezTo>
                    <a:pt x="5395" y="1"/>
                    <a:pt x="1" y="5395"/>
                    <a:pt x="1" y="12053"/>
                  </a:cubicBezTo>
                  <a:cubicBezTo>
                    <a:pt x="1" y="18705"/>
                    <a:pt x="5395" y="24100"/>
                    <a:pt x="12048" y="24100"/>
                  </a:cubicBezTo>
                  <a:cubicBezTo>
                    <a:pt x="18705" y="24100"/>
                    <a:pt x="24100" y="18705"/>
                    <a:pt x="24100" y="12053"/>
                  </a:cubicBezTo>
                  <a:cubicBezTo>
                    <a:pt x="24100" y="5395"/>
                    <a:pt x="18705" y="1"/>
                    <a:pt x="120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3654650" y="2299000"/>
              <a:ext cx="210375" cy="512100"/>
            </a:xfrm>
            <a:custGeom>
              <a:rect b="b" l="l" r="r" t="t"/>
              <a:pathLst>
                <a:path extrusionOk="0" h="20484" w="8415">
                  <a:moveTo>
                    <a:pt x="8415" y="0"/>
                  </a:moveTo>
                  <a:cubicBezTo>
                    <a:pt x="7362" y="171"/>
                    <a:pt x="6357" y="479"/>
                    <a:pt x="5421" y="903"/>
                  </a:cubicBezTo>
                  <a:lnTo>
                    <a:pt x="1" y="18024"/>
                  </a:lnTo>
                  <a:cubicBezTo>
                    <a:pt x="535" y="18926"/>
                    <a:pt x="1186" y="19752"/>
                    <a:pt x="1930" y="20484"/>
                  </a:cubicBezTo>
                  <a:lnTo>
                    <a:pt x="84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3806200" y="2304125"/>
              <a:ext cx="242050" cy="589850"/>
            </a:xfrm>
            <a:custGeom>
              <a:rect b="b" l="l" r="r" t="t"/>
              <a:pathLst>
                <a:path extrusionOk="0" h="23594" w="9682">
                  <a:moveTo>
                    <a:pt x="7261" y="0"/>
                  </a:moveTo>
                  <a:lnTo>
                    <a:pt x="1" y="22935"/>
                  </a:lnTo>
                  <a:cubicBezTo>
                    <a:pt x="796" y="23239"/>
                    <a:pt x="1630" y="23466"/>
                    <a:pt x="2499" y="23594"/>
                  </a:cubicBezTo>
                  <a:lnTo>
                    <a:pt x="9682" y="899"/>
                  </a:lnTo>
                  <a:cubicBezTo>
                    <a:pt x="8916" y="518"/>
                    <a:pt x="8108" y="214"/>
                    <a:pt x="72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3993250" y="2404225"/>
              <a:ext cx="187000" cy="482475"/>
            </a:xfrm>
            <a:custGeom>
              <a:rect b="b" l="l" r="r" t="t"/>
              <a:pathLst>
                <a:path extrusionOk="0" h="19299" w="7480">
                  <a:moveTo>
                    <a:pt x="6110" y="1"/>
                  </a:moveTo>
                  <a:lnTo>
                    <a:pt x="0" y="19298"/>
                  </a:lnTo>
                  <a:cubicBezTo>
                    <a:pt x="805" y="19081"/>
                    <a:pt x="1570" y="18781"/>
                    <a:pt x="2298" y="18409"/>
                  </a:cubicBezTo>
                  <a:lnTo>
                    <a:pt x="7479" y="2049"/>
                  </a:lnTo>
                  <a:cubicBezTo>
                    <a:pt x="7089" y="1318"/>
                    <a:pt x="6632" y="633"/>
                    <a:pt x="6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a:off x="3700625" y="2382925"/>
              <a:ext cx="426450" cy="426450"/>
            </a:xfrm>
            <a:custGeom>
              <a:rect b="b" l="l" r="r" t="t"/>
              <a:pathLst>
                <a:path extrusionOk="0" h="17058" w="17058">
                  <a:moveTo>
                    <a:pt x="8527" y="1"/>
                  </a:moveTo>
                  <a:cubicBezTo>
                    <a:pt x="3817" y="1"/>
                    <a:pt x="1" y="3821"/>
                    <a:pt x="1" y="8532"/>
                  </a:cubicBezTo>
                  <a:cubicBezTo>
                    <a:pt x="1" y="13237"/>
                    <a:pt x="3817" y="17058"/>
                    <a:pt x="8527" y="17058"/>
                  </a:cubicBezTo>
                  <a:cubicBezTo>
                    <a:pt x="13237" y="17058"/>
                    <a:pt x="17058" y="13237"/>
                    <a:pt x="17058" y="8532"/>
                  </a:cubicBezTo>
                  <a:cubicBezTo>
                    <a:pt x="17058" y="3821"/>
                    <a:pt x="13237" y="1"/>
                    <a:pt x="85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3771450" y="2448275"/>
              <a:ext cx="284700" cy="262400"/>
            </a:xfrm>
            <a:custGeom>
              <a:rect b="b" l="l" r="r" t="t"/>
              <a:pathLst>
                <a:path extrusionOk="0" h="10496" w="11388">
                  <a:moveTo>
                    <a:pt x="5694" y="1"/>
                  </a:moveTo>
                  <a:lnTo>
                    <a:pt x="4380" y="4108"/>
                  </a:lnTo>
                  <a:lnTo>
                    <a:pt x="0" y="4532"/>
                  </a:lnTo>
                  <a:lnTo>
                    <a:pt x="3568" y="6607"/>
                  </a:lnTo>
                  <a:lnTo>
                    <a:pt x="2105" y="10495"/>
                  </a:lnTo>
                  <a:lnTo>
                    <a:pt x="2105" y="10495"/>
                  </a:lnTo>
                  <a:lnTo>
                    <a:pt x="5694" y="8151"/>
                  </a:lnTo>
                  <a:lnTo>
                    <a:pt x="9283" y="10495"/>
                  </a:lnTo>
                  <a:lnTo>
                    <a:pt x="7824" y="6607"/>
                  </a:lnTo>
                  <a:lnTo>
                    <a:pt x="11388" y="4532"/>
                  </a:lnTo>
                  <a:lnTo>
                    <a:pt x="7012" y="4108"/>
                  </a:lnTo>
                  <a:lnTo>
                    <a:pt x="5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9"/>
          <p:cNvSpPr/>
          <p:nvPr/>
        </p:nvSpPr>
        <p:spPr>
          <a:xfrm>
            <a:off x="1038181" y="2369975"/>
            <a:ext cx="2869402" cy="34410"/>
          </a:xfrm>
          <a:custGeom>
            <a:rect b="b" l="l" r="r" t="t"/>
            <a:pathLst>
              <a:path extrusionOk="0" h="173" w="13596">
                <a:moveTo>
                  <a:pt x="0" y="0"/>
                </a:moveTo>
                <a:lnTo>
                  <a:pt x="0" y="173"/>
                </a:lnTo>
                <a:lnTo>
                  <a:pt x="13595" y="173"/>
                </a:lnTo>
                <a:lnTo>
                  <a:pt x="13595" y="0"/>
                </a:lnTo>
                <a:close/>
              </a:path>
            </a:pathLst>
          </a:custGeom>
          <a:solidFill>
            <a:schemeClr val="dk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175" name="Google Shape;175;p29"/>
          <p:cNvSpPr/>
          <p:nvPr/>
        </p:nvSpPr>
        <p:spPr>
          <a:xfrm>
            <a:off x="1038181" y="3392632"/>
            <a:ext cx="2869402" cy="34410"/>
          </a:xfrm>
          <a:custGeom>
            <a:rect b="b" l="l" r="r" t="t"/>
            <a:pathLst>
              <a:path extrusionOk="0" h="173" w="13596">
                <a:moveTo>
                  <a:pt x="0" y="0"/>
                </a:moveTo>
                <a:lnTo>
                  <a:pt x="0" y="173"/>
                </a:lnTo>
                <a:lnTo>
                  <a:pt x="13595" y="173"/>
                </a:lnTo>
                <a:lnTo>
                  <a:pt x="13595" y="0"/>
                </a:lnTo>
                <a:close/>
              </a:path>
            </a:pathLst>
          </a:custGeom>
          <a:solidFill>
            <a:schemeClr val="dk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176" name="Google Shape;176;p29"/>
          <p:cNvSpPr/>
          <p:nvPr/>
        </p:nvSpPr>
        <p:spPr>
          <a:xfrm>
            <a:off x="1038181" y="4328471"/>
            <a:ext cx="2869402" cy="33614"/>
          </a:xfrm>
          <a:custGeom>
            <a:rect b="b" l="l" r="r" t="t"/>
            <a:pathLst>
              <a:path extrusionOk="0" h="169" w="13596">
                <a:moveTo>
                  <a:pt x="0" y="1"/>
                </a:moveTo>
                <a:lnTo>
                  <a:pt x="0" y="168"/>
                </a:lnTo>
                <a:lnTo>
                  <a:pt x="13595" y="168"/>
                </a:lnTo>
                <a:lnTo>
                  <a:pt x="13595" y="1"/>
                </a:lnTo>
                <a:close/>
              </a:path>
            </a:pathLst>
          </a:custGeom>
          <a:solidFill>
            <a:schemeClr val="dk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177" name="Google Shape;177;p29"/>
          <p:cNvSpPr/>
          <p:nvPr/>
        </p:nvSpPr>
        <p:spPr>
          <a:xfrm>
            <a:off x="380307" y="2251462"/>
            <a:ext cx="293400" cy="276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139475" y="2342466"/>
            <a:ext cx="367200" cy="8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380307" y="2933959"/>
            <a:ext cx="293400" cy="276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380307" y="3616455"/>
            <a:ext cx="293400" cy="276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8"/>
          <p:cNvPicPr preferRelativeResize="0"/>
          <p:nvPr/>
        </p:nvPicPr>
        <p:blipFill rotWithShape="1">
          <a:blip r:embed="rId3">
            <a:alphaModFix/>
          </a:blip>
          <a:srcRect b="0" l="0" r="26707" t="0"/>
          <a:stretch/>
        </p:blipFill>
        <p:spPr>
          <a:xfrm>
            <a:off x="52275" y="29600"/>
            <a:ext cx="2491375" cy="1357700"/>
          </a:xfrm>
          <a:prstGeom prst="rect">
            <a:avLst/>
          </a:prstGeom>
          <a:noFill/>
          <a:ln>
            <a:noFill/>
          </a:ln>
        </p:spPr>
      </p:pic>
      <p:pic>
        <p:nvPicPr>
          <p:cNvPr id="315" name="Google Shape;315;p38"/>
          <p:cNvPicPr preferRelativeResize="0"/>
          <p:nvPr/>
        </p:nvPicPr>
        <p:blipFill>
          <a:blip r:embed="rId4">
            <a:alphaModFix/>
          </a:blip>
          <a:stretch>
            <a:fillRect/>
          </a:stretch>
        </p:blipFill>
        <p:spPr>
          <a:xfrm>
            <a:off x="120550" y="3137500"/>
            <a:ext cx="3745625" cy="1943625"/>
          </a:xfrm>
          <a:prstGeom prst="rect">
            <a:avLst/>
          </a:prstGeom>
          <a:noFill/>
          <a:ln>
            <a:noFill/>
          </a:ln>
        </p:spPr>
      </p:pic>
      <p:pic>
        <p:nvPicPr>
          <p:cNvPr id="316" name="Google Shape;316;p38"/>
          <p:cNvPicPr preferRelativeResize="0"/>
          <p:nvPr/>
        </p:nvPicPr>
        <p:blipFill rotWithShape="1">
          <a:blip r:embed="rId5">
            <a:alphaModFix/>
          </a:blip>
          <a:srcRect b="0" l="0" r="24351" t="-2480"/>
          <a:stretch/>
        </p:blipFill>
        <p:spPr>
          <a:xfrm>
            <a:off x="52275" y="1512725"/>
            <a:ext cx="2911275" cy="1594625"/>
          </a:xfrm>
          <a:prstGeom prst="rect">
            <a:avLst/>
          </a:prstGeom>
          <a:noFill/>
          <a:ln>
            <a:noFill/>
          </a:ln>
        </p:spPr>
      </p:pic>
      <p:sp>
        <p:nvSpPr>
          <p:cNvPr id="317" name="Google Shape;317;p38"/>
          <p:cNvSpPr txBox="1"/>
          <p:nvPr/>
        </p:nvSpPr>
        <p:spPr>
          <a:xfrm>
            <a:off x="2912350" y="1817725"/>
            <a:ext cx="240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EB Garamond"/>
                <a:ea typeface="EB Garamond"/>
                <a:cs typeface="EB Garamond"/>
                <a:sym typeface="EB Garamond"/>
              </a:rPr>
              <a:t>Project Screenshot :</a:t>
            </a:r>
            <a:endParaRPr b="1" sz="2000">
              <a:solidFill>
                <a:schemeClr val="dk1"/>
              </a:solidFill>
              <a:latin typeface="EB Garamond"/>
              <a:ea typeface="EB Garamond"/>
              <a:cs typeface="EB Garamond"/>
              <a:sym typeface="EB Garamond"/>
            </a:endParaRPr>
          </a:p>
        </p:txBody>
      </p:sp>
      <p:pic>
        <p:nvPicPr>
          <p:cNvPr id="318" name="Google Shape;318;p38"/>
          <p:cNvPicPr preferRelativeResize="0"/>
          <p:nvPr/>
        </p:nvPicPr>
        <p:blipFill rotWithShape="1">
          <a:blip r:embed="rId6">
            <a:alphaModFix/>
          </a:blip>
          <a:srcRect b="0" l="4942" r="0" t="8525"/>
          <a:stretch/>
        </p:blipFill>
        <p:spPr>
          <a:xfrm>
            <a:off x="4008350" y="2483425"/>
            <a:ext cx="5053049" cy="2557524"/>
          </a:xfrm>
          <a:prstGeom prst="rect">
            <a:avLst/>
          </a:prstGeom>
          <a:noFill/>
          <a:ln>
            <a:noFill/>
          </a:ln>
        </p:spPr>
      </p:pic>
      <p:pic>
        <p:nvPicPr>
          <p:cNvPr id="319" name="Google Shape;319;p38"/>
          <p:cNvPicPr preferRelativeResize="0"/>
          <p:nvPr/>
        </p:nvPicPr>
        <p:blipFill rotWithShape="1">
          <a:blip r:embed="rId7">
            <a:alphaModFix/>
          </a:blip>
          <a:srcRect b="0" l="15739" r="0" t="7800"/>
          <a:stretch/>
        </p:blipFill>
        <p:spPr>
          <a:xfrm>
            <a:off x="5665875" y="100450"/>
            <a:ext cx="3435698" cy="2330650"/>
          </a:xfrm>
          <a:prstGeom prst="rect">
            <a:avLst/>
          </a:prstGeom>
          <a:noFill/>
          <a:ln>
            <a:noFill/>
          </a:ln>
        </p:spPr>
      </p:pic>
      <p:pic>
        <p:nvPicPr>
          <p:cNvPr id="320" name="Google Shape;320;p38"/>
          <p:cNvPicPr preferRelativeResize="0"/>
          <p:nvPr/>
        </p:nvPicPr>
        <p:blipFill rotWithShape="1">
          <a:blip r:embed="rId8">
            <a:alphaModFix/>
          </a:blip>
          <a:srcRect b="7987" l="25934" r="3801" t="39252"/>
          <a:stretch/>
        </p:blipFill>
        <p:spPr>
          <a:xfrm>
            <a:off x="2350750" y="100450"/>
            <a:ext cx="3293600" cy="1697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763675" y="-4"/>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uniqueness :</a:t>
            </a:r>
            <a:endParaRPr/>
          </a:p>
        </p:txBody>
      </p:sp>
      <p:sp>
        <p:nvSpPr>
          <p:cNvPr id="326" name="Google Shape;326;p39"/>
          <p:cNvSpPr txBox="1"/>
          <p:nvPr>
            <p:ph idx="1" type="body"/>
          </p:nvPr>
        </p:nvSpPr>
        <p:spPr>
          <a:xfrm>
            <a:off x="199525" y="1084050"/>
            <a:ext cx="8845800" cy="4209600"/>
          </a:xfrm>
          <a:prstGeom prst="rect">
            <a:avLst/>
          </a:prstGeom>
        </p:spPr>
        <p:txBody>
          <a:bodyPr anchorCtr="0" anchor="t" bIns="91425" lIns="91425" spcFirstLastPara="1" rIns="91425" wrap="square" tIns="91425">
            <a:noAutofit/>
          </a:bodyPr>
          <a:lstStyle/>
          <a:p>
            <a:pPr indent="0" lvl="0" marL="457200" rtl="0" algn="l">
              <a:lnSpc>
                <a:spcPct val="145606"/>
              </a:lnSpc>
              <a:spcBef>
                <a:spcPts val="0"/>
              </a:spcBef>
              <a:spcAft>
                <a:spcPts val="0"/>
              </a:spcAft>
              <a:buNone/>
            </a:pPr>
            <a:r>
              <a:rPr b="1" lang="en" sz="1500">
                <a:solidFill>
                  <a:srgbClr val="000000"/>
                </a:solidFill>
                <a:latin typeface="Saira Extra Condensed"/>
                <a:ea typeface="Saira Extra Condensed"/>
                <a:cs typeface="Saira Extra Condensed"/>
                <a:sym typeface="Saira Extra Condensed"/>
              </a:rPr>
              <a:t>Data  mining  is the  process of  analyzing data  in different angles  and  summarizing results  it  into useful  information. We can also say that data mining is the process of finding correlations among many numbers of fields in a huge dataset. The major role of data mining is applying various procedures and algorithms in order to retrieve patterns from huge data. </a:t>
            </a:r>
            <a:endParaRPr b="1" sz="1500">
              <a:solidFill>
                <a:srgbClr val="000000"/>
              </a:solidFill>
              <a:latin typeface="Saira Extra Condensed"/>
              <a:ea typeface="Saira Extra Condensed"/>
              <a:cs typeface="Saira Extra Condensed"/>
              <a:sym typeface="Saira Extra Condensed"/>
            </a:endParaRPr>
          </a:p>
          <a:p>
            <a:pPr indent="0" lvl="0" marL="457200" rtl="0" algn="l">
              <a:lnSpc>
                <a:spcPct val="145606"/>
              </a:lnSpc>
              <a:spcBef>
                <a:spcPts val="0"/>
              </a:spcBef>
              <a:spcAft>
                <a:spcPts val="0"/>
              </a:spcAft>
              <a:buNone/>
            </a:pPr>
            <a:r>
              <a:rPr b="1" lang="en" sz="1500">
                <a:solidFill>
                  <a:srgbClr val="000000"/>
                </a:solidFill>
                <a:latin typeface="Saira Extra Condensed"/>
                <a:ea typeface="Saira Extra Condensed"/>
                <a:cs typeface="Saira Extra Condensed"/>
                <a:sym typeface="Saira Extra Condensed"/>
              </a:rPr>
              <a:t>Informally, </a:t>
            </a:r>
            <a:r>
              <a:rPr b="1" lang="en" sz="1500">
                <a:solidFill>
                  <a:srgbClr val="000000"/>
                </a:solidFill>
                <a:latin typeface="Saira Extra Condensed"/>
                <a:ea typeface="Saira Extra Condensed"/>
                <a:cs typeface="Saira Extra Condensed"/>
                <a:sym typeface="Saira Extra Condensed"/>
              </a:rPr>
              <a:t>it's</a:t>
            </a:r>
            <a:r>
              <a:rPr b="1" lang="en" sz="1500">
                <a:solidFill>
                  <a:srgbClr val="000000"/>
                </a:solidFill>
                <a:latin typeface="Saira Extra Condensed"/>
                <a:ea typeface="Saira Extra Condensed"/>
                <a:cs typeface="Saira Extra Condensed"/>
                <a:sym typeface="Saira Extra Condensed"/>
              </a:rPr>
              <a:t> the process of using a computer program to find patterns or relationships in data i.e. discovering patterns.</a:t>
            </a:r>
            <a:endParaRPr b="1" sz="1500">
              <a:solidFill>
                <a:srgbClr val="000000"/>
              </a:solidFill>
              <a:latin typeface="Saira Extra Condensed"/>
              <a:ea typeface="Saira Extra Condensed"/>
              <a:cs typeface="Saira Extra Condensed"/>
              <a:sym typeface="Saira Extra Condensed"/>
            </a:endParaRPr>
          </a:p>
          <a:p>
            <a:pPr indent="0" lvl="0" marL="0" rtl="0" algn="l">
              <a:lnSpc>
                <a:spcPct val="145606"/>
              </a:lnSpc>
              <a:spcBef>
                <a:spcPts val="0"/>
              </a:spcBef>
              <a:spcAft>
                <a:spcPts val="0"/>
              </a:spcAft>
              <a:buNone/>
            </a:pPr>
            <a:r>
              <a:rPr b="1" lang="en" sz="1500">
                <a:solidFill>
                  <a:srgbClr val="212121"/>
                </a:solidFill>
                <a:latin typeface="Saira Extra Condensed"/>
                <a:ea typeface="Saira Extra Condensed"/>
                <a:cs typeface="Saira Extra Condensed"/>
                <a:sym typeface="Saira Extra Condensed"/>
              </a:rPr>
              <a:t>The major objective of this work is to use data mining methodologies to analyze student’s test results  based on their academic  performance.  Data  mining  provides  many tasks that could be used to analyze the performance of the student. In this research, the classification is used to predict the student test result  based on  their academic performance.  As there are  many algorithms  are used  for data  classification, in  this</a:t>
            </a:r>
            <a:endParaRPr b="1" sz="1500">
              <a:solidFill>
                <a:srgbClr val="212121"/>
              </a:solidFill>
              <a:latin typeface="Saira Extra Condensed"/>
              <a:ea typeface="Saira Extra Condensed"/>
              <a:cs typeface="Saira Extra Condensed"/>
              <a:sym typeface="Saira Extra Condensed"/>
            </a:endParaRPr>
          </a:p>
          <a:p>
            <a:pPr indent="0" lvl="0" marL="0" rtl="0" algn="l">
              <a:lnSpc>
                <a:spcPct val="145606"/>
              </a:lnSpc>
              <a:spcBef>
                <a:spcPts val="0"/>
              </a:spcBef>
              <a:spcAft>
                <a:spcPts val="0"/>
              </a:spcAft>
              <a:buNone/>
            </a:pPr>
            <a:r>
              <a:rPr b="1" lang="en" sz="1500">
                <a:solidFill>
                  <a:srgbClr val="212121"/>
                </a:solidFill>
                <a:latin typeface="Saira Extra Condensed"/>
                <a:ea typeface="Saira Extra Condensed"/>
                <a:cs typeface="Saira Extra Condensed"/>
                <a:sym typeface="Saira Extra Condensed"/>
              </a:rPr>
              <a:t>paper the decision tree method is used for classification.</a:t>
            </a:r>
            <a:endParaRPr b="1" sz="1500">
              <a:solidFill>
                <a:srgbClr val="212121"/>
              </a:solidFill>
              <a:latin typeface="Saira Extra Condensed"/>
              <a:ea typeface="Saira Extra Condensed"/>
              <a:cs typeface="Saira Extra Condensed"/>
              <a:sym typeface="Saira Extra Condensed"/>
            </a:endParaRPr>
          </a:p>
          <a:p>
            <a:pPr indent="0" lvl="0" marL="0" rtl="0" algn="l">
              <a:lnSpc>
                <a:spcPct val="145606"/>
              </a:lnSpc>
              <a:spcBef>
                <a:spcPts val="0"/>
              </a:spcBef>
              <a:spcAft>
                <a:spcPts val="0"/>
              </a:spcAft>
              <a:buNone/>
            </a:pPr>
            <a:r>
              <a:rPr b="1" lang="en" sz="1500">
                <a:solidFill>
                  <a:srgbClr val="000000"/>
                </a:solidFill>
                <a:latin typeface="Saira Extra Condensed"/>
                <a:ea typeface="Saira Extra Condensed"/>
                <a:cs typeface="Saira Extra Condensed"/>
                <a:sym typeface="Saira Extra Condensed"/>
              </a:rPr>
              <a:t>We are ultimately going to consider 3 different types of machine learning:</a:t>
            </a:r>
            <a:endParaRPr b="1" sz="1500">
              <a:solidFill>
                <a:srgbClr val="000000"/>
              </a:solidFill>
              <a:latin typeface="Saira Extra Condensed"/>
              <a:ea typeface="Saira Extra Condensed"/>
              <a:cs typeface="Saira Extra Condensed"/>
              <a:sym typeface="Saira Extra Condensed"/>
            </a:endParaRPr>
          </a:p>
          <a:p>
            <a:pPr indent="-323850" lvl="0" marL="457200" rtl="0" algn="l">
              <a:lnSpc>
                <a:spcPct val="145606"/>
              </a:lnSpc>
              <a:spcBef>
                <a:spcPts val="0"/>
              </a:spcBef>
              <a:spcAft>
                <a:spcPts val="0"/>
              </a:spcAft>
              <a:buClr>
                <a:srgbClr val="000000"/>
              </a:buClr>
              <a:buSzPts val="1500"/>
              <a:buFont typeface="Saira Extra Condensed"/>
              <a:buAutoNum type="arabicPeriod"/>
            </a:pPr>
            <a:r>
              <a:rPr b="1" lang="en" sz="1500">
                <a:solidFill>
                  <a:srgbClr val="000000"/>
                </a:solidFill>
                <a:latin typeface="Saira Extra Condensed"/>
                <a:ea typeface="Saira Extra Condensed"/>
                <a:cs typeface="Saira Extra Condensed"/>
                <a:sym typeface="Saira Extra Condensed"/>
              </a:rPr>
              <a:t>Classification Learning</a:t>
            </a:r>
            <a:endParaRPr b="1" sz="1500">
              <a:solidFill>
                <a:srgbClr val="000000"/>
              </a:solidFill>
              <a:latin typeface="Saira Extra Condensed"/>
              <a:ea typeface="Saira Extra Condensed"/>
              <a:cs typeface="Saira Extra Condensed"/>
              <a:sym typeface="Saira Extra Condensed"/>
            </a:endParaRPr>
          </a:p>
          <a:p>
            <a:pPr indent="-323850" lvl="0" marL="457200" rtl="0" algn="l">
              <a:lnSpc>
                <a:spcPct val="145606"/>
              </a:lnSpc>
              <a:spcBef>
                <a:spcPts val="0"/>
              </a:spcBef>
              <a:spcAft>
                <a:spcPts val="0"/>
              </a:spcAft>
              <a:buClr>
                <a:srgbClr val="000000"/>
              </a:buClr>
              <a:buSzPts val="1500"/>
              <a:buFont typeface="Saira Extra Condensed"/>
              <a:buAutoNum type="arabicPeriod"/>
            </a:pPr>
            <a:r>
              <a:rPr b="1" lang="en" sz="1500">
                <a:solidFill>
                  <a:srgbClr val="000000"/>
                </a:solidFill>
                <a:latin typeface="Saira Extra Condensed"/>
                <a:ea typeface="Saira Extra Condensed"/>
                <a:cs typeface="Saira Extra Condensed"/>
                <a:sym typeface="Saira Extra Condensed"/>
              </a:rPr>
              <a:t>Association Learning</a:t>
            </a:r>
            <a:endParaRPr b="1" sz="1500">
              <a:solidFill>
                <a:srgbClr val="000000"/>
              </a:solidFill>
              <a:latin typeface="Saira Extra Condensed"/>
              <a:ea typeface="Saira Extra Condensed"/>
              <a:cs typeface="Saira Extra Condensed"/>
              <a:sym typeface="Saira Extra Condensed"/>
            </a:endParaRPr>
          </a:p>
          <a:p>
            <a:pPr indent="-323850" lvl="0" marL="457200" rtl="0" algn="l">
              <a:lnSpc>
                <a:spcPct val="145606"/>
              </a:lnSpc>
              <a:spcBef>
                <a:spcPts val="0"/>
              </a:spcBef>
              <a:spcAft>
                <a:spcPts val="0"/>
              </a:spcAft>
              <a:buClr>
                <a:srgbClr val="000000"/>
              </a:buClr>
              <a:buSzPts val="1500"/>
              <a:buFont typeface="Saira Extra Condensed"/>
              <a:buAutoNum type="arabicPeriod"/>
            </a:pPr>
            <a:r>
              <a:rPr b="1" lang="en" sz="1500">
                <a:solidFill>
                  <a:srgbClr val="000000"/>
                </a:solidFill>
                <a:latin typeface="Saira Extra Condensed"/>
                <a:ea typeface="Saira Extra Condensed"/>
                <a:cs typeface="Saira Extra Condensed"/>
                <a:sym typeface="Saira Extra Condensed"/>
              </a:rPr>
              <a:t>Numeric Learning</a:t>
            </a:r>
            <a:endParaRPr b="1" sz="1500">
              <a:solidFill>
                <a:srgbClr val="000000"/>
              </a:solidFill>
              <a:latin typeface="Saira Extra Condensed"/>
              <a:ea typeface="Saira Extra Condensed"/>
              <a:cs typeface="Saira Extra Condensed"/>
              <a:sym typeface="Saira Extra Condensed"/>
            </a:endParaRPr>
          </a:p>
          <a:p>
            <a:pPr indent="0" lvl="0" marL="0" rtl="0" algn="l">
              <a:lnSpc>
                <a:spcPct val="145606"/>
              </a:lnSpc>
              <a:spcBef>
                <a:spcPts val="0"/>
              </a:spcBef>
              <a:spcAft>
                <a:spcPts val="0"/>
              </a:spcAft>
              <a:buNone/>
            </a:pPr>
            <a:r>
              <a:t/>
            </a:r>
            <a:endParaRPr b="1">
              <a:solidFill>
                <a:srgbClr val="000000"/>
              </a:solidFill>
              <a:latin typeface="Saira Extra Condensed"/>
              <a:ea typeface="Saira Extra Condensed"/>
              <a:cs typeface="Saira Extra Condensed"/>
              <a:sym typeface="Saira Extra Condensed"/>
            </a:endParaRPr>
          </a:p>
          <a:p>
            <a:pPr indent="0" lvl="0" marL="457200" rtl="0" algn="l">
              <a:lnSpc>
                <a:spcPct val="145606"/>
              </a:lnSpc>
              <a:spcBef>
                <a:spcPts val="0"/>
              </a:spcBef>
              <a:spcAft>
                <a:spcPts val="0"/>
              </a:spcAft>
              <a:buNone/>
            </a:pPr>
            <a:r>
              <a:t/>
            </a:r>
            <a:endParaRPr b="1">
              <a:solidFill>
                <a:srgbClr val="000000"/>
              </a:solidFill>
              <a:latin typeface="Saira Extra Condensed"/>
              <a:ea typeface="Saira Extra Condensed"/>
              <a:cs typeface="Saira Extra Condensed"/>
              <a:sym typeface="Saira Extra Condensed"/>
            </a:endParaRPr>
          </a:p>
        </p:txBody>
      </p:sp>
      <p:sp>
        <p:nvSpPr>
          <p:cNvPr id="327" name="Google Shape;327;p39"/>
          <p:cNvSpPr txBox="1"/>
          <p:nvPr>
            <p:ph idx="3" type="subTitle"/>
          </p:nvPr>
        </p:nvSpPr>
        <p:spPr>
          <a:xfrm>
            <a:off x="837625" y="623850"/>
            <a:ext cx="1965900" cy="3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MINING:</a:t>
            </a:r>
            <a:endParaRPr/>
          </a:p>
        </p:txBody>
      </p:sp>
      <p:grpSp>
        <p:nvGrpSpPr>
          <p:cNvPr id="328" name="Google Shape;328;p39"/>
          <p:cNvGrpSpPr/>
          <p:nvPr/>
        </p:nvGrpSpPr>
        <p:grpSpPr>
          <a:xfrm>
            <a:off x="-5" y="511343"/>
            <a:ext cx="576471" cy="572709"/>
            <a:chOff x="2532338" y="1818072"/>
            <a:chExt cx="982566" cy="980163"/>
          </a:xfrm>
        </p:grpSpPr>
        <p:sp>
          <p:nvSpPr>
            <p:cNvPr id="329" name="Google Shape;329;p39"/>
            <p:cNvSpPr/>
            <p:nvPr/>
          </p:nvSpPr>
          <p:spPr>
            <a:xfrm>
              <a:off x="2532338" y="1818072"/>
              <a:ext cx="982566" cy="980163"/>
            </a:xfrm>
            <a:custGeom>
              <a:rect b="b" l="l" r="r" t="t"/>
              <a:pathLst>
                <a:path extrusionOk="0" h="9634" w="9633">
                  <a:moveTo>
                    <a:pt x="4819" y="0"/>
                  </a:moveTo>
                  <a:cubicBezTo>
                    <a:pt x="2158" y="0"/>
                    <a:pt x="0" y="2158"/>
                    <a:pt x="0" y="4815"/>
                  </a:cubicBezTo>
                  <a:cubicBezTo>
                    <a:pt x="0" y="7476"/>
                    <a:pt x="2158" y="9634"/>
                    <a:pt x="4819" y="9634"/>
                  </a:cubicBezTo>
                  <a:cubicBezTo>
                    <a:pt x="7479" y="9634"/>
                    <a:pt x="9633" y="7476"/>
                    <a:pt x="9633" y="4815"/>
                  </a:cubicBezTo>
                  <a:cubicBezTo>
                    <a:pt x="9633" y="2158"/>
                    <a:pt x="7479" y="0"/>
                    <a:pt x="4819" y="0"/>
                  </a:cubicBezTo>
                  <a:close/>
                </a:path>
              </a:pathLst>
            </a:custGeom>
            <a:solidFill>
              <a:schemeClr val="dk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30" name="Google Shape;330;p39"/>
            <p:cNvSpPr/>
            <p:nvPr/>
          </p:nvSpPr>
          <p:spPr>
            <a:xfrm>
              <a:off x="2645048" y="1878507"/>
              <a:ext cx="141678" cy="859398"/>
            </a:xfrm>
            <a:custGeom>
              <a:rect b="b" l="l" r="r" t="t"/>
              <a:pathLst>
                <a:path extrusionOk="0" h="8447" w="1389">
                  <a:moveTo>
                    <a:pt x="1389" y="0"/>
                  </a:moveTo>
                  <a:cubicBezTo>
                    <a:pt x="857" y="296"/>
                    <a:pt x="384" y="689"/>
                    <a:pt x="0" y="1153"/>
                  </a:cubicBezTo>
                  <a:lnTo>
                    <a:pt x="0" y="7293"/>
                  </a:lnTo>
                  <a:cubicBezTo>
                    <a:pt x="384" y="7757"/>
                    <a:pt x="857" y="8150"/>
                    <a:pt x="1389" y="8446"/>
                  </a:cubicBezTo>
                  <a:lnTo>
                    <a:pt x="1389" y="0"/>
                  </a:ln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31" name="Google Shape;331;p39"/>
            <p:cNvSpPr/>
            <p:nvPr/>
          </p:nvSpPr>
          <p:spPr>
            <a:xfrm>
              <a:off x="2910553" y="1818072"/>
              <a:ext cx="142188" cy="980163"/>
            </a:xfrm>
            <a:custGeom>
              <a:rect b="b" l="l" r="r" t="t"/>
              <a:pathLst>
                <a:path extrusionOk="0" h="9634" w="1394">
                  <a:moveTo>
                    <a:pt x="1111" y="0"/>
                  </a:moveTo>
                  <a:cubicBezTo>
                    <a:pt x="728" y="0"/>
                    <a:pt x="360" y="44"/>
                    <a:pt x="1" y="130"/>
                  </a:cubicBezTo>
                  <a:lnTo>
                    <a:pt x="1" y="9504"/>
                  </a:lnTo>
                  <a:cubicBezTo>
                    <a:pt x="360" y="9590"/>
                    <a:pt x="728" y="9634"/>
                    <a:pt x="1111" y="9634"/>
                  </a:cubicBezTo>
                  <a:cubicBezTo>
                    <a:pt x="1207" y="9634"/>
                    <a:pt x="1297" y="9634"/>
                    <a:pt x="1394" y="9624"/>
                  </a:cubicBezTo>
                  <a:lnTo>
                    <a:pt x="1394" y="11"/>
                  </a:lnTo>
                  <a:cubicBezTo>
                    <a:pt x="1297" y="0"/>
                    <a:pt x="1207" y="0"/>
                    <a:pt x="1111"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32" name="Google Shape;332;p39"/>
            <p:cNvSpPr/>
            <p:nvPr/>
          </p:nvSpPr>
          <p:spPr>
            <a:xfrm>
              <a:off x="3176672" y="1842490"/>
              <a:ext cx="142086" cy="931328"/>
            </a:xfrm>
            <a:custGeom>
              <a:rect b="b" l="l" r="r" t="t"/>
              <a:pathLst>
                <a:path extrusionOk="0" h="9154" w="1393">
                  <a:moveTo>
                    <a:pt x="0" y="0"/>
                  </a:moveTo>
                  <a:lnTo>
                    <a:pt x="0" y="9154"/>
                  </a:lnTo>
                  <a:cubicBezTo>
                    <a:pt x="508" y="8992"/>
                    <a:pt x="976" y="8743"/>
                    <a:pt x="1392" y="8431"/>
                  </a:cubicBezTo>
                  <a:lnTo>
                    <a:pt x="1392" y="723"/>
                  </a:lnTo>
                  <a:cubicBezTo>
                    <a:pt x="976" y="411"/>
                    <a:pt x="508" y="162"/>
                    <a:pt x="0"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33" name="Google Shape;333;p39"/>
            <p:cNvSpPr/>
            <p:nvPr/>
          </p:nvSpPr>
          <p:spPr>
            <a:xfrm>
              <a:off x="3442688" y="2051772"/>
              <a:ext cx="72216" cy="512770"/>
            </a:xfrm>
            <a:custGeom>
              <a:rect b="b" l="l" r="r" t="t"/>
              <a:pathLst>
                <a:path extrusionOk="0" h="5040" w="708">
                  <a:moveTo>
                    <a:pt x="0" y="0"/>
                  </a:moveTo>
                  <a:lnTo>
                    <a:pt x="0" y="5040"/>
                  </a:lnTo>
                  <a:cubicBezTo>
                    <a:pt x="449" y="4307"/>
                    <a:pt x="708" y="3441"/>
                    <a:pt x="708" y="2518"/>
                  </a:cubicBezTo>
                  <a:cubicBezTo>
                    <a:pt x="708" y="1599"/>
                    <a:pt x="449" y="733"/>
                    <a:pt x="0"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34" name="Google Shape;334;p39"/>
            <p:cNvSpPr/>
            <p:nvPr/>
          </p:nvSpPr>
          <p:spPr>
            <a:xfrm>
              <a:off x="2757860" y="2046380"/>
              <a:ext cx="531522" cy="504020"/>
            </a:xfrm>
            <a:custGeom>
              <a:rect b="b" l="l" r="r" t="t"/>
              <a:pathLst>
                <a:path extrusionOk="0" h="4954" w="5211">
                  <a:moveTo>
                    <a:pt x="2608" y="0"/>
                  </a:moveTo>
                  <a:lnTo>
                    <a:pt x="1800" y="1632"/>
                  </a:lnTo>
                  <a:lnTo>
                    <a:pt x="0" y="1891"/>
                  </a:lnTo>
                  <a:lnTo>
                    <a:pt x="1301" y="3165"/>
                  </a:lnTo>
                  <a:lnTo>
                    <a:pt x="996" y="4954"/>
                  </a:lnTo>
                  <a:lnTo>
                    <a:pt x="996" y="4954"/>
                  </a:lnTo>
                  <a:lnTo>
                    <a:pt x="2608" y="4106"/>
                  </a:lnTo>
                  <a:lnTo>
                    <a:pt x="4216" y="4954"/>
                  </a:lnTo>
                  <a:lnTo>
                    <a:pt x="3910" y="3165"/>
                  </a:lnTo>
                  <a:lnTo>
                    <a:pt x="5211" y="1891"/>
                  </a:lnTo>
                  <a:lnTo>
                    <a:pt x="3412" y="1632"/>
                  </a:lnTo>
                  <a:lnTo>
                    <a:pt x="2608" y="0"/>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857350" y="-4"/>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uniqueness :</a:t>
            </a:r>
            <a:endParaRPr/>
          </a:p>
        </p:txBody>
      </p:sp>
      <p:sp>
        <p:nvSpPr>
          <p:cNvPr id="340" name="Google Shape;340;p40"/>
          <p:cNvSpPr txBox="1"/>
          <p:nvPr>
            <p:ph idx="2" type="body"/>
          </p:nvPr>
        </p:nvSpPr>
        <p:spPr>
          <a:xfrm>
            <a:off x="4665100" y="978650"/>
            <a:ext cx="4285800" cy="110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latin typeface="Saira Extra Condensed"/>
                <a:ea typeface="Saira Extra Condensed"/>
                <a:cs typeface="Saira Extra Condensed"/>
                <a:sym typeface="Saira Extra Condensed"/>
              </a:rPr>
              <a:t>Decision tree models can be implemented in either serial or parallel form or in both serial and parallel form. Parallel implementation of decision tree algorithms is very useful in quickly generating results especially with the classification a huge data. When small or medium data sets are involved, serial implementation of decision tree algorithm will be used. The major objective of this work is to use data mining methodologies to analyze student’s job-position based on their academic performance. Data mining provides many tasks that could be used to analyze the performance of the student.</a:t>
            </a:r>
            <a:endParaRPr b="1">
              <a:latin typeface="Saira Extra Condensed"/>
              <a:ea typeface="Saira Extra Condensed"/>
              <a:cs typeface="Saira Extra Condensed"/>
              <a:sym typeface="Saira Extra Condensed"/>
            </a:endParaRPr>
          </a:p>
        </p:txBody>
      </p:sp>
      <p:sp>
        <p:nvSpPr>
          <p:cNvPr id="341" name="Google Shape;341;p40"/>
          <p:cNvSpPr txBox="1"/>
          <p:nvPr>
            <p:ph idx="4" type="subTitle"/>
          </p:nvPr>
        </p:nvSpPr>
        <p:spPr>
          <a:xfrm>
            <a:off x="5036800" y="704888"/>
            <a:ext cx="3214800" cy="3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 MODEL:</a:t>
            </a:r>
            <a:endParaRPr/>
          </a:p>
        </p:txBody>
      </p:sp>
      <p:grpSp>
        <p:nvGrpSpPr>
          <p:cNvPr id="342" name="Google Shape;342;p40"/>
          <p:cNvGrpSpPr/>
          <p:nvPr/>
        </p:nvGrpSpPr>
        <p:grpSpPr>
          <a:xfrm>
            <a:off x="4665094" y="644122"/>
            <a:ext cx="361659" cy="428723"/>
            <a:chOff x="5628986" y="1818132"/>
            <a:chExt cx="982770" cy="980163"/>
          </a:xfrm>
        </p:grpSpPr>
        <p:sp>
          <p:nvSpPr>
            <p:cNvPr id="343" name="Google Shape;343;p40"/>
            <p:cNvSpPr/>
            <p:nvPr/>
          </p:nvSpPr>
          <p:spPr>
            <a:xfrm>
              <a:off x="5628986" y="1818132"/>
              <a:ext cx="982770" cy="980163"/>
            </a:xfrm>
            <a:custGeom>
              <a:rect b="b" l="l" r="r" t="t"/>
              <a:pathLst>
                <a:path extrusionOk="0" h="9634" w="9635">
                  <a:moveTo>
                    <a:pt x="4815" y="0"/>
                  </a:moveTo>
                  <a:cubicBezTo>
                    <a:pt x="2154" y="0"/>
                    <a:pt x="1" y="2158"/>
                    <a:pt x="1" y="4815"/>
                  </a:cubicBezTo>
                  <a:cubicBezTo>
                    <a:pt x="1" y="7476"/>
                    <a:pt x="2154" y="9634"/>
                    <a:pt x="4815" y="9634"/>
                  </a:cubicBezTo>
                  <a:cubicBezTo>
                    <a:pt x="7476" y="9634"/>
                    <a:pt x="9634" y="7476"/>
                    <a:pt x="9634" y="4815"/>
                  </a:cubicBezTo>
                  <a:cubicBezTo>
                    <a:pt x="9634" y="2158"/>
                    <a:pt x="7476" y="0"/>
                    <a:pt x="4815" y="0"/>
                  </a:cubicBezTo>
                  <a:close/>
                </a:path>
              </a:pathLst>
            </a:custGeom>
            <a:solidFill>
              <a:schemeClr val="accent1"/>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44" name="Google Shape;344;p40"/>
            <p:cNvSpPr/>
            <p:nvPr/>
          </p:nvSpPr>
          <p:spPr>
            <a:xfrm>
              <a:off x="5741390" y="1878566"/>
              <a:ext cx="142086" cy="859398"/>
            </a:xfrm>
            <a:custGeom>
              <a:rect b="b" l="l" r="r" t="t"/>
              <a:pathLst>
                <a:path extrusionOk="0" h="8447" w="1393">
                  <a:moveTo>
                    <a:pt x="1392" y="0"/>
                  </a:moveTo>
                  <a:cubicBezTo>
                    <a:pt x="857" y="296"/>
                    <a:pt x="387" y="689"/>
                    <a:pt x="0" y="1153"/>
                  </a:cubicBezTo>
                  <a:lnTo>
                    <a:pt x="0" y="7293"/>
                  </a:lnTo>
                  <a:cubicBezTo>
                    <a:pt x="387" y="7757"/>
                    <a:pt x="857" y="8150"/>
                    <a:pt x="1392" y="8446"/>
                  </a:cubicBezTo>
                  <a:lnTo>
                    <a:pt x="1392" y="0"/>
                  </a:lnTo>
                  <a:close/>
                </a:path>
              </a:pathLst>
            </a:custGeom>
            <a:solidFill>
              <a:schemeClr val="accent3"/>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45" name="Google Shape;345;p40"/>
            <p:cNvSpPr/>
            <p:nvPr/>
          </p:nvSpPr>
          <p:spPr>
            <a:xfrm>
              <a:off x="6007406" y="1818132"/>
              <a:ext cx="142086" cy="980163"/>
            </a:xfrm>
            <a:custGeom>
              <a:rect b="b" l="l" r="r" t="t"/>
              <a:pathLst>
                <a:path extrusionOk="0" h="9634" w="1393">
                  <a:moveTo>
                    <a:pt x="1105" y="0"/>
                  </a:moveTo>
                  <a:cubicBezTo>
                    <a:pt x="727" y="0"/>
                    <a:pt x="354" y="44"/>
                    <a:pt x="0" y="130"/>
                  </a:cubicBezTo>
                  <a:lnTo>
                    <a:pt x="0" y="9504"/>
                  </a:lnTo>
                  <a:cubicBezTo>
                    <a:pt x="354" y="9590"/>
                    <a:pt x="727" y="9634"/>
                    <a:pt x="1105" y="9634"/>
                  </a:cubicBezTo>
                  <a:cubicBezTo>
                    <a:pt x="1201" y="9634"/>
                    <a:pt x="1297" y="9634"/>
                    <a:pt x="1392" y="9624"/>
                  </a:cubicBezTo>
                  <a:lnTo>
                    <a:pt x="1392" y="11"/>
                  </a:lnTo>
                  <a:cubicBezTo>
                    <a:pt x="1297" y="0"/>
                    <a:pt x="1201" y="0"/>
                    <a:pt x="1105" y="0"/>
                  </a:cubicBezTo>
                  <a:close/>
                </a:path>
              </a:pathLst>
            </a:custGeom>
            <a:solidFill>
              <a:schemeClr val="accent3"/>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46" name="Google Shape;346;p40"/>
            <p:cNvSpPr/>
            <p:nvPr/>
          </p:nvSpPr>
          <p:spPr>
            <a:xfrm>
              <a:off x="6273320" y="1842550"/>
              <a:ext cx="141678" cy="931328"/>
            </a:xfrm>
            <a:custGeom>
              <a:rect b="b" l="l" r="r" t="t"/>
              <a:pathLst>
                <a:path extrusionOk="0" h="9154" w="1389">
                  <a:moveTo>
                    <a:pt x="0" y="0"/>
                  </a:moveTo>
                  <a:lnTo>
                    <a:pt x="0" y="9154"/>
                  </a:lnTo>
                  <a:cubicBezTo>
                    <a:pt x="508" y="8992"/>
                    <a:pt x="972" y="8743"/>
                    <a:pt x="1389" y="8431"/>
                  </a:cubicBezTo>
                  <a:lnTo>
                    <a:pt x="1389" y="723"/>
                  </a:lnTo>
                  <a:cubicBezTo>
                    <a:pt x="972" y="411"/>
                    <a:pt x="508" y="162"/>
                    <a:pt x="0" y="0"/>
                  </a:cubicBezTo>
                  <a:close/>
                </a:path>
              </a:pathLst>
            </a:custGeom>
            <a:solidFill>
              <a:schemeClr val="accent3"/>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47" name="Google Shape;347;p40"/>
            <p:cNvSpPr/>
            <p:nvPr/>
          </p:nvSpPr>
          <p:spPr>
            <a:xfrm>
              <a:off x="6539336" y="2051832"/>
              <a:ext cx="72420" cy="512770"/>
            </a:xfrm>
            <a:custGeom>
              <a:rect b="b" l="l" r="r" t="t"/>
              <a:pathLst>
                <a:path extrusionOk="0" h="5040" w="710">
                  <a:moveTo>
                    <a:pt x="1" y="0"/>
                  </a:moveTo>
                  <a:lnTo>
                    <a:pt x="1" y="5040"/>
                  </a:lnTo>
                  <a:cubicBezTo>
                    <a:pt x="451" y="4307"/>
                    <a:pt x="709" y="3441"/>
                    <a:pt x="709" y="2518"/>
                  </a:cubicBezTo>
                  <a:cubicBezTo>
                    <a:pt x="709" y="1599"/>
                    <a:pt x="451" y="733"/>
                    <a:pt x="1" y="0"/>
                  </a:cubicBezTo>
                  <a:close/>
                </a:path>
              </a:pathLst>
            </a:custGeom>
            <a:solidFill>
              <a:schemeClr val="accent3"/>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48" name="Google Shape;348;p40"/>
            <p:cNvSpPr/>
            <p:nvPr/>
          </p:nvSpPr>
          <p:spPr>
            <a:xfrm>
              <a:off x="5934680" y="2131190"/>
              <a:ext cx="371586" cy="389156"/>
            </a:xfrm>
            <a:custGeom>
              <a:rect b="b" l="l" r="r" t="t"/>
              <a:pathLst>
                <a:path extrusionOk="0" h="3825" w="3643">
                  <a:moveTo>
                    <a:pt x="986" y="0"/>
                  </a:moveTo>
                  <a:cubicBezTo>
                    <a:pt x="440" y="0"/>
                    <a:pt x="0" y="441"/>
                    <a:pt x="0" y="987"/>
                  </a:cubicBezTo>
                  <a:cubicBezTo>
                    <a:pt x="0" y="1254"/>
                    <a:pt x="105" y="1493"/>
                    <a:pt x="283" y="1671"/>
                  </a:cubicBezTo>
                  <a:lnTo>
                    <a:pt x="277" y="1676"/>
                  </a:lnTo>
                  <a:lnTo>
                    <a:pt x="1823" y="3825"/>
                  </a:lnTo>
                  <a:lnTo>
                    <a:pt x="3360" y="1676"/>
                  </a:lnTo>
                  <a:lnTo>
                    <a:pt x="3360" y="1671"/>
                  </a:lnTo>
                  <a:cubicBezTo>
                    <a:pt x="3532" y="1493"/>
                    <a:pt x="3642" y="1254"/>
                    <a:pt x="3642" y="987"/>
                  </a:cubicBezTo>
                  <a:cubicBezTo>
                    <a:pt x="3642" y="441"/>
                    <a:pt x="3196" y="0"/>
                    <a:pt x="2651" y="0"/>
                  </a:cubicBezTo>
                  <a:cubicBezTo>
                    <a:pt x="2302" y="0"/>
                    <a:pt x="1995" y="187"/>
                    <a:pt x="1823" y="459"/>
                  </a:cubicBezTo>
                  <a:cubicBezTo>
                    <a:pt x="1646" y="187"/>
                    <a:pt x="1339" y="0"/>
                    <a:pt x="986" y="0"/>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sp>
        <p:nvSpPr>
          <p:cNvPr id="349" name="Google Shape;349;p40"/>
          <p:cNvSpPr txBox="1"/>
          <p:nvPr>
            <p:ph idx="1" type="body"/>
          </p:nvPr>
        </p:nvSpPr>
        <p:spPr>
          <a:xfrm>
            <a:off x="80375" y="978650"/>
            <a:ext cx="4239300" cy="1301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500">
                <a:solidFill>
                  <a:srgbClr val="000000"/>
                </a:solidFill>
                <a:latin typeface="Saira Extra Condensed"/>
                <a:ea typeface="Saira Extra Condensed"/>
                <a:cs typeface="Saira Extra Condensed"/>
                <a:sym typeface="Saira Extra Condensed"/>
              </a:rPr>
              <a:t>Classification is a data mining technique that assigns items in a collection to target categories . The objective of classification  is  to accurately  predict  the  category  which  is unknown for each case in the data. </a:t>
            </a:r>
            <a:r>
              <a:rPr b="1" lang="en">
                <a:solidFill>
                  <a:srgbClr val="000000"/>
                </a:solidFill>
                <a:latin typeface="Saira Extra Condensed"/>
                <a:ea typeface="Saira Extra Condensed"/>
                <a:cs typeface="Saira Extra Condensed"/>
                <a:sym typeface="Saira Extra Condensed"/>
              </a:rPr>
              <a:t>For example, a classification model could  be used to  identify student results as  pass,  good,  very  good  or  excellent. A  classification  task begins with a data set with known class labels. For example, a classification model  which predicts  student results  might be developed based on observed data for students  academic performance over a period of time.</a:t>
            </a:r>
            <a:endParaRPr b="1">
              <a:solidFill>
                <a:srgbClr val="000000"/>
              </a:solidFill>
              <a:latin typeface="Saira Extra Condensed"/>
              <a:ea typeface="Saira Extra Condensed"/>
              <a:cs typeface="Saira Extra Condensed"/>
              <a:sym typeface="Saira Extra Condensed"/>
            </a:endParaRPr>
          </a:p>
          <a:p>
            <a:pPr indent="0" lvl="0" marL="0" rtl="0" algn="just">
              <a:lnSpc>
                <a:spcPct val="100000"/>
              </a:lnSpc>
              <a:spcBef>
                <a:spcPts val="0"/>
              </a:spcBef>
              <a:spcAft>
                <a:spcPts val="0"/>
              </a:spcAft>
              <a:buNone/>
            </a:pPr>
            <a:r>
              <a:t/>
            </a:r>
            <a:endParaRPr b="1">
              <a:solidFill>
                <a:srgbClr val="000000"/>
              </a:solidFill>
              <a:latin typeface="Saira Extra Condensed"/>
              <a:ea typeface="Saira Extra Condensed"/>
              <a:cs typeface="Saira Extra Condensed"/>
              <a:sym typeface="Saira Extra Condensed"/>
            </a:endParaRPr>
          </a:p>
          <a:p>
            <a:pPr indent="0" lvl="0" marL="0" rtl="0" algn="just">
              <a:lnSpc>
                <a:spcPct val="100000"/>
              </a:lnSpc>
              <a:spcBef>
                <a:spcPts val="0"/>
              </a:spcBef>
              <a:spcAft>
                <a:spcPts val="0"/>
              </a:spcAft>
              <a:buNone/>
            </a:pPr>
            <a:r>
              <a:t/>
            </a:r>
            <a:endParaRPr b="1">
              <a:solidFill>
                <a:srgbClr val="000000"/>
              </a:solidFill>
              <a:latin typeface="Saira Extra Condensed"/>
              <a:ea typeface="Saira Extra Condensed"/>
              <a:cs typeface="Saira Extra Condensed"/>
              <a:sym typeface="Saira Extra Condensed"/>
            </a:endParaRPr>
          </a:p>
          <a:p>
            <a:pPr indent="0" lvl="0" marL="0" rtl="0" algn="just">
              <a:lnSpc>
                <a:spcPct val="100000"/>
              </a:lnSpc>
              <a:spcBef>
                <a:spcPts val="0"/>
              </a:spcBef>
              <a:spcAft>
                <a:spcPts val="0"/>
              </a:spcAft>
              <a:buNone/>
            </a:pPr>
            <a:r>
              <a:t/>
            </a:r>
            <a:endParaRPr/>
          </a:p>
        </p:txBody>
      </p:sp>
      <p:sp>
        <p:nvSpPr>
          <p:cNvPr id="350" name="Google Shape;350;p40"/>
          <p:cNvSpPr txBox="1"/>
          <p:nvPr>
            <p:ph idx="3" type="subTitle"/>
          </p:nvPr>
        </p:nvSpPr>
        <p:spPr>
          <a:xfrm>
            <a:off x="438494" y="704899"/>
            <a:ext cx="2286000" cy="3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CLASSIFICATION:</a:t>
            </a:r>
            <a:endParaRPr/>
          </a:p>
        </p:txBody>
      </p:sp>
      <p:grpSp>
        <p:nvGrpSpPr>
          <p:cNvPr id="351" name="Google Shape;351;p40"/>
          <p:cNvGrpSpPr/>
          <p:nvPr/>
        </p:nvGrpSpPr>
        <p:grpSpPr>
          <a:xfrm>
            <a:off x="83" y="623803"/>
            <a:ext cx="361683" cy="428723"/>
            <a:chOff x="2532338" y="1818072"/>
            <a:chExt cx="982566" cy="980163"/>
          </a:xfrm>
        </p:grpSpPr>
        <p:sp>
          <p:nvSpPr>
            <p:cNvPr id="352" name="Google Shape;352;p40"/>
            <p:cNvSpPr/>
            <p:nvPr/>
          </p:nvSpPr>
          <p:spPr>
            <a:xfrm>
              <a:off x="2532338" y="1818072"/>
              <a:ext cx="982566" cy="980163"/>
            </a:xfrm>
            <a:custGeom>
              <a:rect b="b" l="l" r="r" t="t"/>
              <a:pathLst>
                <a:path extrusionOk="0" h="9634" w="9633">
                  <a:moveTo>
                    <a:pt x="4819" y="0"/>
                  </a:moveTo>
                  <a:cubicBezTo>
                    <a:pt x="2158" y="0"/>
                    <a:pt x="0" y="2158"/>
                    <a:pt x="0" y="4815"/>
                  </a:cubicBezTo>
                  <a:cubicBezTo>
                    <a:pt x="0" y="7476"/>
                    <a:pt x="2158" y="9634"/>
                    <a:pt x="4819" y="9634"/>
                  </a:cubicBezTo>
                  <a:cubicBezTo>
                    <a:pt x="7479" y="9634"/>
                    <a:pt x="9633" y="7476"/>
                    <a:pt x="9633" y="4815"/>
                  </a:cubicBezTo>
                  <a:cubicBezTo>
                    <a:pt x="9633" y="2158"/>
                    <a:pt x="7479" y="0"/>
                    <a:pt x="4819" y="0"/>
                  </a:cubicBezTo>
                  <a:close/>
                </a:path>
              </a:pathLst>
            </a:custGeom>
            <a:solidFill>
              <a:schemeClr val="dk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53" name="Google Shape;353;p40"/>
            <p:cNvSpPr/>
            <p:nvPr/>
          </p:nvSpPr>
          <p:spPr>
            <a:xfrm>
              <a:off x="2645048" y="1878507"/>
              <a:ext cx="141678" cy="859398"/>
            </a:xfrm>
            <a:custGeom>
              <a:rect b="b" l="l" r="r" t="t"/>
              <a:pathLst>
                <a:path extrusionOk="0" h="8447" w="1389">
                  <a:moveTo>
                    <a:pt x="1389" y="0"/>
                  </a:moveTo>
                  <a:cubicBezTo>
                    <a:pt x="857" y="296"/>
                    <a:pt x="384" y="689"/>
                    <a:pt x="0" y="1153"/>
                  </a:cubicBezTo>
                  <a:lnTo>
                    <a:pt x="0" y="7293"/>
                  </a:lnTo>
                  <a:cubicBezTo>
                    <a:pt x="384" y="7757"/>
                    <a:pt x="857" y="8150"/>
                    <a:pt x="1389" y="8446"/>
                  </a:cubicBezTo>
                  <a:lnTo>
                    <a:pt x="1389" y="0"/>
                  </a:ln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54" name="Google Shape;354;p40"/>
            <p:cNvSpPr/>
            <p:nvPr/>
          </p:nvSpPr>
          <p:spPr>
            <a:xfrm>
              <a:off x="2910553" y="1818072"/>
              <a:ext cx="142188" cy="980163"/>
            </a:xfrm>
            <a:custGeom>
              <a:rect b="b" l="l" r="r" t="t"/>
              <a:pathLst>
                <a:path extrusionOk="0" h="9634" w="1394">
                  <a:moveTo>
                    <a:pt x="1111" y="0"/>
                  </a:moveTo>
                  <a:cubicBezTo>
                    <a:pt x="728" y="0"/>
                    <a:pt x="360" y="44"/>
                    <a:pt x="1" y="130"/>
                  </a:cubicBezTo>
                  <a:lnTo>
                    <a:pt x="1" y="9504"/>
                  </a:lnTo>
                  <a:cubicBezTo>
                    <a:pt x="360" y="9590"/>
                    <a:pt x="728" y="9634"/>
                    <a:pt x="1111" y="9634"/>
                  </a:cubicBezTo>
                  <a:cubicBezTo>
                    <a:pt x="1207" y="9634"/>
                    <a:pt x="1297" y="9634"/>
                    <a:pt x="1394" y="9624"/>
                  </a:cubicBezTo>
                  <a:lnTo>
                    <a:pt x="1394" y="11"/>
                  </a:lnTo>
                  <a:cubicBezTo>
                    <a:pt x="1297" y="0"/>
                    <a:pt x="1207" y="0"/>
                    <a:pt x="1111"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55" name="Google Shape;355;p40"/>
            <p:cNvSpPr/>
            <p:nvPr/>
          </p:nvSpPr>
          <p:spPr>
            <a:xfrm>
              <a:off x="3176672" y="1842490"/>
              <a:ext cx="142086" cy="931328"/>
            </a:xfrm>
            <a:custGeom>
              <a:rect b="b" l="l" r="r" t="t"/>
              <a:pathLst>
                <a:path extrusionOk="0" h="9154" w="1393">
                  <a:moveTo>
                    <a:pt x="0" y="0"/>
                  </a:moveTo>
                  <a:lnTo>
                    <a:pt x="0" y="9154"/>
                  </a:lnTo>
                  <a:cubicBezTo>
                    <a:pt x="508" y="8992"/>
                    <a:pt x="976" y="8743"/>
                    <a:pt x="1392" y="8431"/>
                  </a:cubicBezTo>
                  <a:lnTo>
                    <a:pt x="1392" y="723"/>
                  </a:lnTo>
                  <a:cubicBezTo>
                    <a:pt x="976" y="411"/>
                    <a:pt x="508" y="162"/>
                    <a:pt x="0"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56" name="Google Shape;356;p40"/>
            <p:cNvSpPr/>
            <p:nvPr/>
          </p:nvSpPr>
          <p:spPr>
            <a:xfrm>
              <a:off x="3442688" y="2051772"/>
              <a:ext cx="72216" cy="512770"/>
            </a:xfrm>
            <a:custGeom>
              <a:rect b="b" l="l" r="r" t="t"/>
              <a:pathLst>
                <a:path extrusionOk="0" h="5040" w="708">
                  <a:moveTo>
                    <a:pt x="0" y="0"/>
                  </a:moveTo>
                  <a:lnTo>
                    <a:pt x="0" y="5040"/>
                  </a:lnTo>
                  <a:cubicBezTo>
                    <a:pt x="449" y="4307"/>
                    <a:pt x="708" y="3441"/>
                    <a:pt x="708" y="2518"/>
                  </a:cubicBezTo>
                  <a:cubicBezTo>
                    <a:pt x="708" y="1599"/>
                    <a:pt x="449" y="733"/>
                    <a:pt x="0"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57" name="Google Shape;357;p40"/>
            <p:cNvSpPr/>
            <p:nvPr/>
          </p:nvSpPr>
          <p:spPr>
            <a:xfrm>
              <a:off x="2757860" y="2046380"/>
              <a:ext cx="531522" cy="504020"/>
            </a:xfrm>
            <a:custGeom>
              <a:rect b="b" l="l" r="r" t="t"/>
              <a:pathLst>
                <a:path extrusionOk="0" h="4954" w="5211">
                  <a:moveTo>
                    <a:pt x="2608" y="0"/>
                  </a:moveTo>
                  <a:lnTo>
                    <a:pt x="1800" y="1632"/>
                  </a:lnTo>
                  <a:lnTo>
                    <a:pt x="0" y="1891"/>
                  </a:lnTo>
                  <a:lnTo>
                    <a:pt x="1301" y="3165"/>
                  </a:lnTo>
                  <a:lnTo>
                    <a:pt x="996" y="4954"/>
                  </a:lnTo>
                  <a:lnTo>
                    <a:pt x="996" y="4954"/>
                  </a:lnTo>
                  <a:lnTo>
                    <a:pt x="2608" y="4106"/>
                  </a:lnTo>
                  <a:lnTo>
                    <a:pt x="4216" y="4954"/>
                  </a:lnTo>
                  <a:lnTo>
                    <a:pt x="3910" y="3165"/>
                  </a:lnTo>
                  <a:lnTo>
                    <a:pt x="5211" y="1891"/>
                  </a:lnTo>
                  <a:lnTo>
                    <a:pt x="3412" y="1632"/>
                  </a:lnTo>
                  <a:lnTo>
                    <a:pt x="2608" y="0"/>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graphicFrame>
        <p:nvGraphicFramePr>
          <p:cNvPr id="358" name="Google Shape;358;p40"/>
          <p:cNvGraphicFramePr/>
          <p:nvPr/>
        </p:nvGraphicFramePr>
        <p:xfrm>
          <a:off x="0" y="3094375"/>
          <a:ext cx="3000000" cy="3000000"/>
        </p:xfrm>
        <a:graphic>
          <a:graphicData uri="http://schemas.openxmlformats.org/drawingml/2006/table">
            <a:tbl>
              <a:tblPr>
                <a:noFill/>
                <a:tableStyleId>{46EA391A-11EB-4889-AD56-D990343B6CA3}</a:tableStyleId>
              </a:tblPr>
              <a:tblGrid>
                <a:gridCol w="1036825"/>
                <a:gridCol w="1036825"/>
                <a:gridCol w="1036825"/>
                <a:gridCol w="1023500"/>
              </a:tblGrid>
              <a:tr h="563900">
                <a:tc>
                  <a:txBody>
                    <a:bodyPr/>
                    <a:lstStyle/>
                    <a:p>
                      <a:pPr indent="0" lvl="0" marL="0" rtl="0" algn="l">
                        <a:spcBef>
                          <a:spcPts val="0"/>
                        </a:spcBef>
                        <a:spcAft>
                          <a:spcPts val="0"/>
                        </a:spcAft>
                        <a:buNone/>
                      </a:pPr>
                      <a:r>
                        <a:rPr lang="en" sz="1300"/>
                        <a:t>student_name</a:t>
                      </a:r>
                      <a:endParaRPr sz="1300"/>
                    </a:p>
                  </a:txBody>
                  <a:tcPr marT="63500" marB="63500" marR="63500" marL="63500"/>
                </a:tc>
                <a:tc>
                  <a:txBody>
                    <a:bodyPr/>
                    <a:lstStyle/>
                    <a:p>
                      <a:pPr indent="0" lvl="0" marL="0" rtl="0" algn="l">
                        <a:spcBef>
                          <a:spcPts val="0"/>
                        </a:spcBef>
                        <a:spcAft>
                          <a:spcPts val="0"/>
                        </a:spcAft>
                        <a:buNone/>
                      </a:pPr>
                      <a:r>
                        <a:rPr lang="en" sz="1300"/>
                        <a:t>Marks</a:t>
                      </a:r>
                      <a:endParaRPr sz="1300"/>
                    </a:p>
                  </a:txBody>
                  <a:tcPr marT="63500" marB="63500" marR="63500" marL="63500"/>
                </a:tc>
                <a:tc>
                  <a:txBody>
                    <a:bodyPr/>
                    <a:lstStyle/>
                    <a:p>
                      <a:pPr indent="0" lvl="0" marL="0" rtl="0" algn="l">
                        <a:spcBef>
                          <a:spcPts val="0"/>
                        </a:spcBef>
                        <a:spcAft>
                          <a:spcPts val="0"/>
                        </a:spcAft>
                        <a:buNone/>
                      </a:pPr>
                      <a:r>
                        <a:rPr lang="en" sz="1300"/>
                        <a:t>Credit</a:t>
                      </a:r>
                      <a:endParaRPr sz="1300"/>
                    </a:p>
                  </a:txBody>
                  <a:tcPr marT="63500" marB="63500" marR="63500" marL="63500"/>
                </a:tc>
                <a:tc>
                  <a:txBody>
                    <a:bodyPr/>
                    <a:lstStyle/>
                    <a:p>
                      <a:pPr indent="0" lvl="0" marL="0" rtl="0" algn="l">
                        <a:spcBef>
                          <a:spcPts val="0"/>
                        </a:spcBef>
                        <a:spcAft>
                          <a:spcPts val="0"/>
                        </a:spcAft>
                        <a:buNone/>
                      </a:pPr>
                      <a:r>
                        <a:rPr lang="en" sz="1300"/>
                        <a:t>Good Results?</a:t>
                      </a:r>
                      <a:endParaRPr sz="1300"/>
                    </a:p>
                  </a:txBody>
                  <a:tcPr marT="63500" marB="63500" marR="63500" marL="63500"/>
                </a:tc>
              </a:tr>
              <a:tr h="349900">
                <a:tc>
                  <a:txBody>
                    <a:bodyPr/>
                    <a:lstStyle/>
                    <a:p>
                      <a:pPr indent="0" lvl="0" marL="0" rtl="0" algn="l">
                        <a:spcBef>
                          <a:spcPts val="0"/>
                        </a:spcBef>
                        <a:spcAft>
                          <a:spcPts val="0"/>
                        </a:spcAft>
                        <a:buNone/>
                      </a:pPr>
                      <a:r>
                        <a:rPr lang="en" sz="1300"/>
                        <a:t>zishnu</a:t>
                      </a:r>
                      <a:endParaRPr sz="1300"/>
                    </a:p>
                  </a:txBody>
                  <a:tcPr marT="63500" marB="63500" marR="63500" marL="63500"/>
                </a:tc>
                <a:tc>
                  <a:txBody>
                    <a:bodyPr/>
                    <a:lstStyle/>
                    <a:p>
                      <a:pPr indent="0" lvl="0" marL="0" rtl="0" algn="l">
                        <a:spcBef>
                          <a:spcPts val="0"/>
                        </a:spcBef>
                        <a:spcAft>
                          <a:spcPts val="0"/>
                        </a:spcAft>
                        <a:buNone/>
                      </a:pPr>
                      <a:r>
                        <a:rPr lang="en" sz="1300"/>
                        <a:t>90</a:t>
                      </a:r>
                      <a:endParaRPr sz="1300"/>
                    </a:p>
                  </a:txBody>
                  <a:tcPr marT="63500" marB="63500" marR="63500" marL="63500"/>
                </a:tc>
                <a:tc>
                  <a:txBody>
                    <a:bodyPr/>
                    <a:lstStyle/>
                    <a:p>
                      <a:pPr indent="0" lvl="0" marL="0" rtl="0" algn="l">
                        <a:spcBef>
                          <a:spcPts val="0"/>
                        </a:spcBef>
                        <a:spcAft>
                          <a:spcPts val="0"/>
                        </a:spcAft>
                        <a:buNone/>
                      </a:pPr>
                      <a:r>
                        <a:rPr lang="en" sz="1300"/>
                        <a:t>Excellent</a:t>
                      </a:r>
                      <a:endParaRPr sz="1300"/>
                    </a:p>
                  </a:txBody>
                  <a:tcPr marT="63500" marB="63500" marR="63500" marL="63500"/>
                </a:tc>
                <a:tc>
                  <a:txBody>
                    <a:bodyPr/>
                    <a:lstStyle/>
                    <a:p>
                      <a:pPr indent="0" lvl="0" marL="0" rtl="0" algn="l">
                        <a:spcBef>
                          <a:spcPts val="0"/>
                        </a:spcBef>
                        <a:spcAft>
                          <a:spcPts val="0"/>
                        </a:spcAft>
                        <a:buNone/>
                      </a:pPr>
                      <a:r>
                        <a:rPr lang="en" sz="1300"/>
                        <a:t>Yes</a:t>
                      </a:r>
                      <a:endParaRPr sz="1300"/>
                    </a:p>
                  </a:txBody>
                  <a:tcPr marT="63500" marB="63500" marR="63500" marL="63500"/>
                </a:tc>
              </a:tr>
              <a:tr h="349900">
                <a:tc>
                  <a:txBody>
                    <a:bodyPr/>
                    <a:lstStyle/>
                    <a:p>
                      <a:pPr indent="0" lvl="0" marL="0" rtl="0" algn="l">
                        <a:spcBef>
                          <a:spcPts val="0"/>
                        </a:spcBef>
                        <a:spcAft>
                          <a:spcPts val="0"/>
                        </a:spcAft>
                        <a:buNone/>
                      </a:pPr>
                      <a:r>
                        <a:rPr lang="en" sz="1300"/>
                        <a:t>sristi</a:t>
                      </a:r>
                      <a:endParaRPr sz="1300"/>
                    </a:p>
                  </a:txBody>
                  <a:tcPr marT="63500" marB="63500" marR="63500" marL="63500"/>
                </a:tc>
                <a:tc>
                  <a:txBody>
                    <a:bodyPr/>
                    <a:lstStyle/>
                    <a:p>
                      <a:pPr indent="0" lvl="0" marL="0" rtl="0" algn="l">
                        <a:spcBef>
                          <a:spcPts val="0"/>
                        </a:spcBef>
                        <a:spcAft>
                          <a:spcPts val="0"/>
                        </a:spcAft>
                        <a:buNone/>
                      </a:pPr>
                      <a:r>
                        <a:rPr lang="en" sz="1300"/>
                        <a:t>82</a:t>
                      </a:r>
                      <a:endParaRPr sz="1300"/>
                    </a:p>
                  </a:txBody>
                  <a:tcPr marT="63500" marB="63500" marR="63500" marL="63500"/>
                </a:tc>
                <a:tc>
                  <a:txBody>
                    <a:bodyPr/>
                    <a:lstStyle/>
                    <a:p>
                      <a:pPr indent="0" lvl="0" marL="0" rtl="0" algn="l">
                        <a:spcBef>
                          <a:spcPts val="0"/>
                        </a:spcBef>
                        <a:spcAft>
                          <a:spcPts val="0"/>
                        </a:spcAft>
                        <a:buNone/>
                      </a:pPr>
                      <a:r>
                        <a:rPr lang="en" sz="1300"/>
                        <a:t>Good</a:t>
                      </a:r>
                      <a:endParaRPr sz="1300"/>
                    </a:p>
                  </a:txBody>
                  <a:tcPr marT="63500" marB="63500" marR="63500" marL="63500"/>
                </a:tc>
                <a:tc>
                  <a:txBody>
                    <a:bodyPr/>
                    <a:lstStyle/>
                    <a:p>
                      <a:pPr indent="0" lvl="0" marL="0" rtl="0" algn="l">
                        <a:spcBef>
                          <a:spcPts val="0"/>
                        </a:spcBef>
                        <a:spcAft>
                          <a:spcPts val="0"/>
                        </a:spcAft>
                        <a:buNone/>
                      </a:pPr>
                      <a:r>
                        <a:rPr lang="en" sz="1300"/>
                        <a:t>Yes</a:t>
                      </a:r>
                      <a:endParaRPr sz="1300"/>
                    </a:p>
                  </a:txBody>
                  <a:tcPr marT="63500" marB="63500" marR="63500" marL="63500"/>
                </a:tc>
              </a:tr>
              <a:tr h="349900">
                <a:tc>
                  <a:txBody>
                    <a:bodyPr/>
                    <a:lstStyle/>
                    <a:p>
                      <a:pPr indent="0" lvl="0" marL="0" rtl="0" algn="l">
                        <a:spcBef>
                          <a:spcPts val="0"/>
                        </a:spcBef>
                        <a:spcAft>
                          <a:spcPts val="0"/>
                        </a:spcAft>
                        <a:buNone/>
                      </a:pPr>
                      <a:r>
                        <a:rPr lang="en" sz="1300"/>
                        <a:t>Pooja</a:t>
                      </a:r>
                      <a:endParaRPr sz="1300"/>
                    </a:p>
                  </a:txBody>
                  <a:tcPr marT="63500" marB="63500" marR="63500" marL="63500"/>
                </a:tc>
                <a:tc>
                  <a:txBody>
                    <a:bodyPr/>
                    <a:lstStyle/>
                    <a:p>
                      <a:pPr indent="0" lvl="0" marL="0" rtl="0" algn="l">
                        <a:spcBef>
                          <a:spcPts val="0"/>
                        </a:spcBef>
                        <a:spcAft>
                          <a:spcPts val="0"/>
                        </a:spcAft>
                        <a:buNone/>
                      </a:pPr>
                      <a:r>
                        <a:rPr lang="en" sz="1300"/>
                        <a:t>65</a:t>
                      </a:r>
                      <a:endParaRPr sz="1300"/>
                    </a:p>
                  </a:txBody>
                  <a:tcPr marT="63500" marB="63500" marR="63500" marL="63500"/>
                </a:tc>
                <a:tc>
                  <a:txBody>
                    <a:bodyPr/>
                    <a:lstStyle/>
                    <a:p>
                      <a:pPr indent="0" lvl="0" marL="0" rtl="0" algn="l">
                        <a:spcBef>
                          <a:spcPts val="0"/>
                        </a:spcBef>
                        <a:spcAft>
                          <a:spcPts val="0"/>
                        </a:spcAft>
                        <a:buNone/>
                      </a:pPr>
                      <a:r>
                        <a:rPr lang="en" sz="1300"/>
                        <a:t>Fair</a:t>
                      </a:r>
                      <a:endParaRPr sz="1300"/>
                    </a:p>
                  </a:txBody>
                  <a:tcPr marT="63500" marB="63500" marR="63500" marL="63500"/>
                </a:tc>
                <a:tc>
                  <a:txBody>
                    <a:bodyPr/>
                    <a:lstStyle/>
                    <a:p>
                      <a:pPr indent="0" lvl="0" marL="0" rtl="0" algn="l">
                        <a:spcBef>
                          <a:spcPts val="0"/>
                        </a:spcBef>
                        <a:spcAft>
                          <a:spcPts val="0"/>
                        </a:spcAft>
                        <a:buNone/>
                      </a:pPr>
                      <a:r>
                        <a:rPr lang="en" sz="1300"/>
                        <a:t>Yes</a:t>
                      </a:r>
                      <a:endParaRPr sz="1300"/>
                    </a:p>
                  </a:txBody>
                  <a:tcPr marT="63500" marB="63500" marR="63500" marL="63500"/>
                </a:tc>
              </a:tr>
            </a:tbl>
          </a:graphicData>
        </a:graphic>
      </p:graphicFrame>
      <p:graphicFrame>
        <p:nvGraphicFramePr>
          <p:cNvPr id="359" name="Google Shape;359;p40"/>
          <p:cNvGraphicFramePr/>
          <p:nvPr/>
        </p:nvGraphicFramePr>
        <p:xfrm>
          <a:off x="-25" y="4707975"/>
          <a:ext cx="3000000" cy="3000000"/>
        </p:xfrm>
        <a:graphic>
          <a:graphicData uri="http://schemas.openxmlformats.org/drawingml/2006/table">
            <a:tbl>
              <a:tblPr>
                <a:noFill/>
                <a:tableStyleId>{46EA391A-11EB-4889-AD56-D990343B6CA3}</a:tableStyleId>
              </a:tblPr>
              <a:tblGrid>
                <a:gridCol w="1033500"/>
                <a:gridCol w="1033500"/>
                <a:gridCol w="1033500"/>
                <a:gridCol w="1033500"/>
              </a:tblGrid>
              <a:tr h="428725">
                <a:tc>
                  <a:txBody>
                    <a:bodyPr/>
                    <a:lstStyle/>
                    <a:p>
                      <a:pPr indent="0" lvl="0" marL="0" rtl="0" algn="l">
                        <a:spcBef>
                          <a:spcPts val="0"/>
                        </a:spcBef>
                        <a:spcAft>
                          <a:spcPts val="0"/>
                        </a:spcAft>
                        <a:buNone/>
                      </a:pPr>
                      <a:r>
                        <a:rPr lang="en" sz="1300"/>
                        <a:t>Ratri</a:t>
                      </a:r>
                      <a:endParaRPr sz="1300"/>
                    </a:p>
                  </a:txBody>
                  <a:tcPr marT="63500" marB="63500" marR="63500" marL="63500"/>
                </a:tc>
                <a:tc>
                  <a:txBody>
                    <a:bodyPr/>
                    <a:lstStyle/>
                    <a:p>
                      <a:pPr indent="0" lvl="0" marL="0" rtl="0" algn="l">
                        <a:spcBef>
                          <a:spcPts val="0"/>
                        </a:spcBef>
                        <a:spcAft>
                          <a:spcPts val="0"/>
                        </a:spcAft>
                        <a:buNone/>
                      </a:pPr>
                      <a:r>
                        <a:rPr lang="en" sz="1300"/>
                        <a:t>45</a:t>
                      </a:r>
                      <a:endParaRPr sz="1300"/>
                    </a:p>
                  </a:txBody>
                  <a:tcPr marT="63500" marB="63500" marR="63500" marL="63500"/>
                </a:tc>
                <a:tc>
                  <a:txBody>
                    <a:bodyPr/>
                    <a:lstStyle/>
                    <a:p>
                      <a:pPr indent="0" lvl="0" marL="0" rtl="0" algn="l">
                        <a:spcBef>
                          <a:spcPts val="0"/>
                        </a:spcBef>
                        <a:spcAft>
                          <a:spcPts val="0"/>
                        </a:spcAft>
                        <a:buNone/>
                      </a:pPr>
                      <a:r>
                        <a:rPr lang="en" sz="1300"/>
                        <a:t>bad</a:t>
                      </a:r>
                      <a:endParaRPr sz="1300"/>
                    </a:p>
                  </a:txBody>
                  <a:tcPr marT="63500" marB="63500" marR="63500" marL="63500"/>
                </a:tc>
                <a:tc>
                  <a:txBody>
                    <a:bodyPr/>
                    <a:lstStyle/>
                    <a:p>
                      <a:pPr indent="0" lvl="0" marL="0" rtl="0" algn="l">
                        <a:spcBef>
                          <a:spcPts val="0"/>
                        </a:spcBef>
                        <a:spcAft>
                          <a:spcPts val="0"/>
                        </a:spcAft>
                        <a:buNone/>
                      </a:pPr>
                      <a:r>
                        <a:rPr lang="en" sz="1300"/>
                        <a:t>No</a:t>
                      </a:r>
                      <a:endParaRPr sz="1300"/>
                    </a:p>
                  </a:txBody>
                  <a:tcPr marT="63500" marB="63500" marR="63500" marL="63500"/>
                </a:tc>
              </a:tr>
            </a:tbl>
          </a:graphicData>
        </a:graphic>
      </p:graphicFrame>
      <p:pic>
        <p:nvPicPr>
          <p:cNvPr id="360" name="Google Shape;360;p40"/>
          <p:cNvPicPr preferRelativeResize="0"/>
          <p:nvPr/>
        </p:nvPicPr>
        <p:blipFill>
          <a:blip r:embed="rId3">
            <a:alphaModFix/>
          </a:blip>
          <a:stretch>
            <a:fillRect/>
          </a:stretch>
        </p:blipFill>
        <p:spPr>
          <a:xfrm>
            <a:off x="4711600" y="3369875"/>
            <a:ext cx="4344950" cy="1764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5681100" y="0"/>
            <a:ext cx="346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J48 ALGORITHM USED:</a:t>
            </a:r>
            <a:endParaRPr/>
          </a:p>
        </p:txBody>
      </p:sp>
      <p:sp>
        <p:nvSpPr>
          <p:cNvPr id="366" name="Google Shape;366;p41"/>
          <p:cNvSpPr txBox="1"/>
          <p:nvPr>
            <p:ph idx="2" type="body"/>
          </p:nvPr>
        </p:nvSpPr>
        <p:spPr>
          <a:xfrm>
            <a:off x="220850" y="3641600"/>
            <a:ext cx="8907900" cy="572700"/>
          </a:xfrm>
          <a:prstGeom prst="rect">
            <a:avLst/>
          </a:prstGeom>
        </p:spPr>
        <p:txBody>
          <a:bodyPr anchorCtr="0" anchor="t" bIns="91425" lIns="91425" spcFirstLastPara="1" rIns="91425" wrap="square" tIns="91425">
            <a:noAutofit/>
          </a:bodyPr>
          <a:lstStyle/>
          <a:p>
            <a:pPr indent="-330200" lvl="0" marL="457200" rtl="0" algn="l">
              <a:lnSpc>
                <a:spcPct val="145606"/>
              </a:lnSpc>
              <a:spcBef>
                <a:spcPts val="0"/>
              </a:spcBef>
              <a:spcAft>
                <a:spcPts val="0"/>
              </a:spcAft>
              <a:buClr>
                <a:srgbClr val="000000"/>
              </a:buClr>
              <a:buSzPts val="1600"/>
              <a:buFont typeface="Saira Extra Condensed"/>
              <a:buChar char="●"/>
            </a:pPr>
            <a:r>
              <a:rPr b="1" lang="en" sz="1600">
                <a:solidFill>
                  <a:srgbClr val="000000"/>
                </a:solidFill>
                <a:latin typeface="Saira Extra Condensed"/>
                <a:ea typeface="Saira Extra Condensed"/>
                <a:cs typeface="Saira Extra Condensed"/>
                <a:sym typeface="Saira Extra Condensed"/>
              </a:rPr>
              <a:t>We need to load Dataset into Weka.</a:t>
            </a:r>
            <a:endParaRPr b="1" sz="1600">
              <a:solidFill>
                <a:srgbClr val="000000"/>
              </a:solidFill>
              <a:latin typeface="Saira Extra Condensed"/>
              <a:ea typeface="Saira Extra Condensed"/>
              <a:cs typeface="Saira Extra Condensed"/>
              <a:sym typeface="Saira Extra Condensed"/>
            </a:endParaRPr>
          </a:p>
          <a:p>
            <a:pPr indent="-330200" lvl="0" marL="457200" rtl="0" algn="l">
              <a:lnSpc>
                <a:spcPct val="145606"/>
              </a:lnSpc>
              <a:spcBef>
                <a:spcPts val="0"/>
              </a:spcBef>
              <a:spcAft>
                <a:spcPts val="0"/>
              </a:spcAft>
              <a:buClr>
                <a:srgbClr val="000000"/>
              </a:buClr>
              <a:buSzPts val="1600"/>
              <a:buFont typeface="Saira Extra Condensed"/>
              <a:buChar char="●"/>
            </a:pPr>
            <a:r>
              <a:rPr b="1" lang="en" sz="1600">
                <a:solidFill>
                  <a:srgbClr val="000000"/>
                </a:solidFill>
                <a:latin typeface="Saira Extra Condensed"/>
                <a:ea typeface="Saira Extra Condensed"/>
                <a:cs typeface="Saira Extra Condensed"/>
                <a:sym typeface="Saira Extra Condensed"/>
              </a:rPr>
              <a:t>We choose classifier according to need.</a:t>
            </a:r>
            <a:endParaRPr b="1" sz="1600">
              <a:solidFill>
                <a:srgbClr val="000000"/>
              </a:solidFill>
              <a:latin typeface="Saira Extra Condensed"/>
              <a:ea typeface="Saira Extra Condensed"/>
              <a:cs typeface="Saira Extra Condensed"/>
              <a:sym typeface="Saira Extra Condensed"/>
            </a:endParaRPr>
          </a:p>
          <a:p>
            <a:pPr indent="-330200" lvl="0" marL="457200" rtl="0" algn="l">
              <a:lnSpc>
                <a:spcPct val="145606"/>
              </a:lnSpc>
              <a:spcBef>
                <a:spcPts val="0"/>
              </a:spcBef>
              <a:spcAft>
                <a:spcPts val="0"/>
              </a:spcAft>
              <a:buClr>
                <a:srgbClr val="000000"/>
              </a:buClr>
              <a:buSzPts val="1600"/>
              <a:buFont typeface="Saira Extra Condensed"/>
              <a:buChar char="●"/>
            </a:pPr>
            <a:r>
              <a:rPr b="1" lang="en" sz="1600">
                <a:solidFill>
                  <a:srgbClr val="000000"/>
                </a:solidFill>
                <a:latin typeface="Saira Extra Condensed"/>
                <a:ea typeface="Saira Extra Condensed"/>
                <a:cs typeface="Saira Extra Condensed"/>
                <a:sym typeface="Saira Extra Condensed"/>
              </a:rPr>
              <a:t>Select the attribute we want to work</a:t>
            </a:r>
            <a:endParaRPr b="1" sz="1600">
              <a:solidFill>
                <a:srgbClr val="000000"/>
              </a:solidFill>
              <a:latin typeface="Saira Extra Condensed"/>
              <a:ea typeface="Saira Extra Condensed"/>
              <a:cs typeface="Saira Extra Condensed"/>
              <a:sym typeface="Saira Extra Condensed"/>
            </a:endParaRPr>
          </a:p>
          <a:p>
            <a:pPr indent="-330200" lvl="0" marL="457200" rtl="0" algn="l">
              <a:lnSpc>
                <a:spcPct val="145606"/>
              </a:lnSpc>
              <a:spcBef>
                <a:spcPts val="0"/>
              </a:spcBef>
              <a:spcAft>
                <a:spcPts val="0"/>
              </a:spcAft>
              <a:buClr>
                <a:srgbClr val="000000"/>
              </a:buClr>
              <a:buSzPts val="1600"/>
              <a:buFont typeface="Saira Extra Condensed"/>
              <a:buChar char="●"/>
            </a:pPr>
            <a:r>
              <a:rPr b="1" lang="en" sz="1600">
                <a:solidFill>
                  <a:srgbClr val="000000"/>
                </a:solidFill>
                <a:latin typeface="Saira Extra Condensed"/>
                <a:ea typeface="Saira Extra Condensed"/>
                <a:cs typeface="Saira Extra Condensed"/>
                <a:sym typeface="Saira Extra Condensed"/>
              </a:rPr>
              <a:t>Go to result and switch it view the decision tree.</a:t>
            </a:r>
            <a:endParaRPr b="1" sz="1600">
              <a:solidFill>
                <a:srgbClr val="000000"/>
              </a:solidFill>
              <a:latin typeface="Saira Extra Condensed"/>
              <a:ea typeface="Saira Extra Condensed"/>
              <a:cs typeface="Saira Extra Condensed"/>
              <a:sym typeface="Saira Extra Condensed"/>
            </a:endParaRPr>
          </a:p>
          <a:p>
            <a:pPr indent="0" lvl="0" marL="0" rtl="0" algn="l">
              <a:lnSpc>
                <a:spcPct val="145606"/>
              </a:lnSpc>
              <a:spcBef>
                <a:spcPts val="0"/>
              </a:spcBef>
              <a:spcAft>
                <a:spcPts val="0"/>
              </a:spcAft>
              <a:buNone/>
            </a:pPr>
            <a:r>
              <a:t/>
            </a:r>
            <a:endParaRPr>
              <a:latin typeface="Saira Extra Condensed"/>
              <a:ea typeface="Saira Extra Condensed"/>
              <a:cs typeface="Saira Extra Condensed"/>
              <a:sym typeface="Saira Extra Condensed"/>
            </a:endParaRPr>
          </a:p>
        </p:txBody>
      </p:sp>
      <p:sp>
        <p:nvSpPr>
          <p:cNvPr id="367" name="Google Shape;367;p41"/>
          <p:cNvSpPr txBox="1"/>
          <p:nvPr>
            <p:ph idx="4" type="subTitle"/>
          </p:nvPr>
        </p:nvSpPr>
        <p:spPr>
          <a:xfrm>
            <a:off x="782900" y="3191475"/>
            <a:ext cx="4356600" cy="3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 OF WEKA IMPLEMENTATION:</a:t>
            </a:r>
            <a:endParaRPr/>
          </a:p>
        </p:txBody>
      </p:sp>
      <p:sp>
        <p:nvSpPr>
          <p:cNvPr id="368" name="Google Shape;368;p41"/>
          <p:cNvSpPr txBox="1"/>
          <p:nvPr/>
        </p:nvSpPr>
        <p:spPr>
          <a:xfrm>
            <a:off x="0" y="506175"/>
            <a:ext cx="8907900" cy="2879700"/>
          </a:xfrm>
          <a:prstGeom prst="rect">
            <a:avLst/>
          </a:prstGeom>
          <a:noFill/>
          <a:ln>
            <a:noFill/>
          </a:ln>
        </p:spPr>
        <p:txBody>
          <a:bodyPr anchorCtr="0" anchor="t" bIns="91425" lIns="91425" spcFirstLastPara="1" rIns="91425" wrap="square" tIns="91425">
            <a:spAutoFit/>
          </a:bodyPr>
          <a:lstStyle/>
          <a:p>
            <a:pPr indent="0" lvl="0" marL="0" rtl="0" algn="l">
              <a:lnSpc>
                <a:spcPct val="145606"/>
              </a:lnSpc>
              <a:spcBef>
                <a:spcPts val="0"/>
              </a:spcBef>
              <a:spcAft>
                <a:spcPts val="0"/>
              </a:spcAft>
              <a:buNone/>
            </a:pPr>
            <a:r>
              <a:rPr b="1" lang="en" sz="1600">
                <a:solidFill>
                  <a:srgbClr val="212121"/>
                </a:solidFill>
                <a:highlight>
                  <a:srgbClr val="FFFFFF"/>
                </a:highlight>
                <a:latin typeface="Saira Extra Condensed"/>
                <a:ea typeface="Saira Extra Condensed"/>
                <a:cs typeface="Saira Extra Condensed"/>
                <a:sym typeface="Saira Extra Condensed"/>
              </a:rPr>
              <a:t>The J48 algorithm is used to implement Univariate Decision Tree approach, while its results are discussed.</a:t>
            </a:r>
            <a:endParaRPr b="1" sz="1600">
              <a:solidFill>
                <a:srgbClr val="212121"/>
              </a:solidFill>
              <a:highlight>
                <a:srgbClr val="FFFFFF"/>
              </a:highlight>
              <a:latin typeface="Saira Extra Condensed"/>
              <a:ea typeface="Saira Extra Condensed"/>
              <a:cs typeface="Saira Extra Condensed"/>
              <a:sym typeface="Saira Extra Condensed"/>
            </a:endParaRPr>
          </a:p>
          <a:p>
            <a:pPr indent="-330200" lvl="0" marL="457200" rtl="0" algn="l">
              <a:lnSpc>
                <a:spcPct val="145606"/>
              </a:lnSpc>
              <a:spcBef>
                <a:spcPts val="0"/>
              </a:spcBef>
              <a:spcAft>
                <a:spcPts val="0"/>
              </a:spcAft>
              <a:buClr>
                <a:srgbClr val="212121"/>
              </a:buClr>
              <a:buSzPts val="1600"/>
              <a:buFont typeface="Saira Extra Condensed"/>
              <a:buChar char="➔"/>
            </a:pPr>
            <a:r>
              <a:rPr b="1" lang="en" sz="1600">
                <a:solidFill>
                  <a:srgbClr val="111111"/>
                </a:solidFill>
                <a:highlight>
                  <a:srgbClr val="FFFFFF"/>
                </a:highlight>
                <a:latin typeface="Saira Extra Condensed"/>
                <a:ea typeface="Saira Extra Condensed"/>
                <a:cs typeface="Saira Extra Condensed"/>
                <a:sym typeface="Saira Extra Condensed"/>
              </a:rPr>
              <a:t>WEKA - an open source software provides tools for data preprocessing, implementation of several Machine Learning algorithms, and visualization tools so that you can develop machine learning techniques and apply them to real-world data mining problems</a:t>
            </a:r>
            <a:endParaRPr b="1" sz="1600">
              <a:solidFill>
                <a:srgbClr val="111111"/>
              </a:solidFill>
              <a:highlight>
                <a:srgbClr val="FFFFFF"/>
              </a:highlight>
              <a:latin typeface="Saira Extra Condensed"/>
              <a:ea typeface="Saira Extra Condensed"/>
              <a:cs typeface="Saira Extra Condensed"/>
              <a:sym typeface="Saira Extra Condensed"/>
            </a:endParaRPr>
          </a:p>
          <a:p>
            <a:pPr indent="-330200" lvl="0" marL="457200" rtl="0" algn="l">
              <a:lnSpc>
                <a:spcPct val="145606"/>
              </a:lnSpc>
              <a:spcBef>
                <a:spcPts val="0"/>
              </a:spcBef>
              <a:spcAft>
                <a:spcPts val="0"/>
              </a:spcAft>
              <a:buClr>
                <a:srgbClr val="111111"/>
              </a:buClr>
              <a:buSzPts val="1600"/>
              <a:buFont typeface="Saira Extra Condensed"/>
              <a:buChar char="➔"/>
            </a:pPr>
            <a:r>
              <a:rPr b="1" lang="en" sz="1600">
                <a:solidFill>
                  <a:srgbClr val="444444"/>
                </a:solidFill>
                <a:highlight>
                  <a:srgbClr val="FFFFFF"/>
                </a:highlight>
                <a:latin typeface="Saira Extra Condensed"/>
                <a:ea typeface="Saira Extra Condensed"/>
                <a:cs typeface="Saira Extra Condensed"/>
                <a:sym typeface="Saira Extra Condensed"/>
              </a:rPr>
              <a:t>Weka allow </a:t>
            </a:r>
            <a:r>
              <a:rPr b="1" lang="en" sz="1600">
                <a:solidFill>
                  <a:srgbClr val="444444"/>
                </a:solidFill>
                <a:highlight>
                  <a:srgbClr val="FFFFFF"/>
                </a:highlight>
                <a:latin typeface="Saira Extra Condensed"/>
                <a:ea typeface="Saira Extra Condensed"/>
                <a:cs typeface="Saira Extra Condensed"/>
                <a:sym typeface="Saira Extra Condensed"/>
              </a:rPr>
              <a:t>the</a:t>
            </a:r>
            <a:r>
              <a:rPr b="1" lang="en" sz="1600">
                <a:solidFill>
                  <a:srgbClr val="444444"/>
                </a:solidFill>
                <a:highlight>
                  <a:srgbClr val="FFFFFF"/>
                </a:highlight>
                <a:latin typeface="Saira Extra Condensed"/>
                <a:ea typeface="Saira Extra Condensed"/>
                <a:cs typeface="Saira Extra Condensed"/>
                <a:sym typeface="Saira Extra Condensed"/>
              </a:rPr>
              <a:t> generation of the visual version of the decision tree for the J48 algorithm. So, from the “Classifier” section select “trees” &gt; “J4.8”. Also make sure that the “-C 0.25 -M 1” options are selected for the algorithm</a:t>
            </a:r>
            <a:endParaRPr b="1" sz="1600">
              <a:solidFill>
                <a:srgbClr val="444444"/>
              </a:solidFill>
              <a:highlight>
                <a:srgbClr val="FFFFFF"/>
              </a:highlight>
              <a:latin typeface="Saira Extra Condensed"/>
              <a:ea typeface="Saira Extra Condensed"/>
              <a:cs typeface="Saira Extra Condensed"/>
              <a:sym typeface="Saira Extra Condensed"/>
            </a:endParaRPr>
          </a:p>
          <a:p>
            <a:pPr indent="-330200" lvl="0" marL="457200" rtl="0" algn="l">
              <a:lnSpc>
                <a:spcPct val="145606"/>
              </a:lnSpc>
              <a:spcBef>
                <a:spcPts val="0"/>
              </a:spcBef>
              <a:spcAft>
                <a:spcPts val="0"/>
              </a:spcAft>
              <a:buClr>
                <a:srgbClr val="444444"/>
              </a:buClr>
              <a:buSzPts val="1600"/>
              <a:buFont typeface="Saira Extra Condensed"/>
              <a:buChar char="➔"/>
            </a:pPr>
            <a:r>
              <a:rPr b="1" lang="en" sz="1600">
                <a:solidFill>
                  <a:srgbClr val="444444"/>
                </a:solidFill>
                <a:highlight>
                  <a:srgbClr val="FFFFFF"/>
                </a:highlight>
                <a:latin typeface="Saira Extra Condensed"/>
                <a:ea typeface="Saira Extra Condensed"/>
                <a:cs typeface="Saira Extra Condensed"/>
                <a:sym typeface="Saira Extra Condensed"/>
              </a:rPr>
              <a:t>Decision rules will be found based on entropy and information gain ratio pair of each feature. In each level of decision tree, the feature having the maximum gain ratio will be the decision rule</a:t>
            </a:r>
            <a:endParaRPr b="1" sz="1600">
              <a:solidFill>
                <a:srgbClr val="444444"/>
              </a:solidFill>
              <a:highlight>
                <a:srgbClr val="FFFFFF"/>
              </a:highlight>
              <a:latin typeface="Saira Extra Condensed"/>
              <a:ea typeface="Saira Extra Condensed"/>
              <a:cs typeface="Saira Extra Condensed"/>
              <a:sym typeface="Saira Extra Condensed"/>
            </a:endParaRPr>
          </a:p>
          <a:p>
            <a:pPr indent="0" lvl="0" marL="457200" rtl="0" algn="l">
              <a:lnSpc>
                <a:spcPct val="145606"/>
              </a:lnSpc>
              <a:spcBef>
                <a:spcPts val="0"/>
              </a:spcBef>
              <a:spcAft>
                <a:spcPts val="0"/>
              </a:spcAft>
              <a:buNone/>
            </a:pPr>
            <a:r>
              <a:t/>
            </a:r>
            <a:endParaRPr sz="1200">
              <a:solidFill>
                <a:srgbClr val="444444"/>
              </a:solidFill>
              <a:highlight>
                <a:srgbClr val="FFFFFF"/>
              </a:highlight>
              <a:latin typeface="Roboto"/>
              <a:ea typeface="Roboto"/>
              <a:cs typeface="Roboto"/>
              <a:sym typeface="Roboto"/>
            </a:endParaRPr>
          </a:p>
        </p:txBody>
      </p:sp>
      <p:grpSp>
        <p:nvGrpSpPr>
          <p:cNvPr id="369" name="Google Shape;369;p41"/>
          <p:cNvGrpSpPr/>
          <p:nvPr/>
        </p:nvGrpSpPr>
        <p:grpSpPr>
          <a:xfrm>
            <a:off x="521083" y="3150965"/>
            <a:ext cx="361683" cy="428723"/>
            <a:chOff x="2532338" y="1818072"/>
            <a:chExt cx="982566" cy="980163"/>
          </a:xfrm>
        </p:grpSpPr>
        <p:sp>
          <p:nvSpPr>
            <p:cNvPr id="370" name="Google Shape;370;p41"/>
            <p:cNvSpPr/>
            <p:nvPr/>
          </p:nvSpPr>
          <p:spPr>
            <a:xfrm>
              <a:off x="2532338" y="1818072"/>
              <a:ext cx="982566" cy="980163"/>
            </a:xfrm>
            <a:custGeom>
              <a:rect b="b" l="l" r="r" t="t"/>
              <a:pathLst>
                <a:path extrusionOk="0" h="9634" w="9633">
                  <a:moveTo>
                    <a:pt x="4819" y="0"/>
                  </a:moveTo>
                  <a:cubicBezTo>
                    <a:pt x="2158" y="0"/>
                    <a:pt x="0" y="2158"/>
                    <a:pt x="0" y="4815"/>
                  </a:cubicBezTo>
                  <a:cubicBezTo>
                    <a:pt x="0" y="7476"/>
                    <a:pt x="2158" y="9634"/>
                    <a:pt x="4819" y="9634"/>
                  </a:cubicBezTo>
                  <a:cubicBezTo>
                    <a:pt x="7479" y="9634"/>
                    <a:pt x="9633" y="7476"/>
                    <a:pt x="9633" y="4815"/>
                  </a:cubicBezTo>
                  <a:cubicBezTo>
                    <a:pt x="9633" y="2158"/>
                    <a:pt x="7479" y="0"/>
                    <a:pt x="4819" y="0"/>
                  </a:cubicBezTo>
                  <a:close/>
                </a:path>
              </a:pathLst>
            </a:custGeom>
            <a:solidFill>
              <a:schemeClr val="dk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71" name="Google Shape;371;p41"/>
            <p:cNvSpPr/>
            <p:nvPr/>
          </p:nvSpPr>
          <p:spPr>
            <a:xfrm>
              <a:off x="2645048" y="1878507"/>
              <a:ext cx="141678" cy="859398"/>
            </a:xfrm>
            <a:custGeom>
              <a:rect b="b" l="l" r="r" t="t"/>
              <a:pathLst>
                <a:path extrusionOk="0" h="8447" w="1389">
                  <a:moveTo>
                    <a:pt x="1389" y="0"/>
                  </a:moveTo>
                  <a:cubicBezTo>
                    <a:pt x="857" y="296"/>
                    <a:pt x="384" y="689"/>
                    <a:pt x="0" y="1153"/>
                  </a:cubicBezTo>
                  <a:lnTo>
                    <a:pt x="0" y="7293"/>
                  </a:lnTo>
                  <a:cubicBezTo>
                    <a:pt x="384" y="7757"/>
                    <a:pt x="857" y="8150"/>
                    <a:pt x="1389" y="8446"/>
                  </a:cubicBezTo>
                  <a:lnTo>
                    <a:pt x="1389" y="0"/>
                  </a:ln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72" name="Google Shape;372;p41"/>
            <p:cNvSpPr/>
            <p:nvPr/>
          </p:nvSpPr>
          <p:spPr>
            <a:xfrm>
              <a:off x="2910553" y="1818072"/>
              <a:ext cx="142188" cy="980163"/>
            </a:xfrm>
            <a:custGeom>
              <a:rect b="b" l="l" r="r" t="t"/>
              <a:pathLst>
                <a:path extrusionOk="0" h="9634" w="1394">
                  <a:moveTo>
                    <a:pt x="1111" y="0"/>
                  </a:moveTo>
                  <a:cubicBezTo>
                    <a:pt x="728" y="0"/>
                    <a:pt x="360" y="44"/>
                    <a:pt x="1" y="130"/>
                  </a:cubicBezTo>
                  <a:lnTo>
                    <a:pt x="1" y="9504"/>
                  </a:lnTo>
                  <a:cubicBezTo>
                    <a:pt x="360" y="9590"/>
                    <a:pt x="728" y="9634"/>
                    <a:pt x="1111" y="9634"/>
                  </a:cubicBezTo>
                  <a:cubicBezTo>
                    <a:pt x="1207" y="9634"/>
                    <a:pt x="1297" y="9634"/>
                    <a:pt x="1394" y="9624"/>
                  </a:cubicBezTo>
                  <a:lnTo>
                    <a:pt x="1394" y="11"/>
                  </a:lnTo>
                  <a:cubicBezTo>
                    <a:pt x="1297" y="0"/>
                    <a:pt x="1207" y="0"/>
                    <a:pt x="1111"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73" name="Google Shape;373;p41"/>
            <p:cNvSpPr/>
            <p:nvPr/>
          </p:nvSpPr>
          <p:spPr>
            <a:xfrm>
              <a:off x="3176672" y="1842490"/>
              <a:ext cx="142086" cy="931328"/>
            </a:xfrm>
            <a:custGeom>
              <a:rect b="b" l="l" r="r" t="t"/>
              <a:pathLst>
                <a:path extrusionOk="0" h="9154" w="1393">
                  <a:moveTo>
                    <a:pt x="0" y="0"/>
                  </a:moveTo>
                  <a:lnTo>
                    <a:pt x="0" y="9154"/>
                  </a:lnTo>
                  <a:cubicBezTo>
                    <a:pt x="508" y="8992"/>
                    <a:pt x="976" y="8743"/>
                    <a:pt x="1392" y="8431"/>
                  </a:cubicBezTo>
                  <a:lnTo>
                    <a:pt x="1392" y="723"/>
                  </a:lnTo>
                  <a:cubicBezTo>
                    <a:pt x="976" y="411"/>
                    <a:pt x="508" y="162"/>
                    <a:pt x="0"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74" name="Google Shape;374;p41"/>
            <p:cNvSpPr/>
            <p:nvPr/>
          </p:nvSpPr>
          <p:spPr>
            <a:xfrm>
              <a:off x="3442688" y="2051772"/>
              <a:ext cx="72216" cy="512770"/>
            </a:xfrm>
            <a:custGeom>
              <a:rect b="b" l="l" r="r" t="t"/>
              <a:pathLst>
                <a:path extrusionOk="0" h="5040" w="708">
                  <a:moveTo>
                    <a:pt x="0" y="0"/>
                  </a:moveTo>
                  <a:lnTo>
                    <a:pt x="0" y="5040"/>
                  </a:lnTo>
                  <a:cubicBezTo>
                    <a:pt x="449" y="4307"/>
                    <a:pt x="708" y="3441"/>
                    <a:pt x="708" y="2518"/>
                  </a:cubicBezTo>
                  <a:cubicBezTo>
                    <a:pt x="708" y="1599"/>
                    <a:pt x="449" y="733"/>
                    <a:pt x="0"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375" name="Google Shape;375;p41"/>
            <p:cNvSpPr/>
            <p:nvPr/>
          </p:nvSpPr>
          <p:spPr>
            <a:xfrm>
              <a:off x="2757860" y="2046380"/>
              <a:ext cx="531522" cy="504020"/>
            </a:xfrm>
            <a:custGeom>
              <a:rect b="b" l="l" r="r" t="t"/>
              <a:pathLst>
                <a:path extrusionOk="0" h="4954" w="5211">
                  <a:moveTo>
                    <a:pt x="2608" y="0"/>
                  </a:moveTo>
                  <a:lnTo>
                    <a:pt x="1800" y="1632"/>
                  </a:lnTo>
                  <a:lnTo>
                    <a:pt x="0" y="1891"/>
                  </a:lnTo>
                  <a:lnTo>
                    <a:pt x="1301" y="3165"/>
                  </a:lnTo>
                  <a:lnTo>
                    <a:pt x="996" y="4954"/>
                  </a:lnTo>
                  <a:lnTo>
                    <a:pt x="996" y="4954"/>
                  </a:lnTo>
                  <a:lnTo>
                    <a:pt x="2608" y="4106"/>
                  </a:lnTo>
                  <a:lnTo>
                    <a:pt x="4216" y="4954"/>
                  </a:lnTo>
                  <a:lnTo>
                    <a:pt x="3910" y="3165"/>
                  </a:lnTo>
                  <a:lnTo>
                    <a:pt x="5211" y="1891"/>
                  </a:lnTo>
                  <a:lnTo>
                    <a:pt x="3412" y="1632"/>
                  </a:lnTo>
                  <a:lnTo>
                    <a:pt x="2608" y="0"/>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ph idx="4294967295" type="body"/>
          </p:nvPr>
        </p:nvSpPr>
        <p:spPr>
          <a:xfrm>
            <a:off x="105950" y="2168250"/>
            <a:ext cx="9060900" cy="28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100">
              <a:solidFill>
                <a:srgbClr val="000000"/>
              </a:solidFill>
              <a:latin typeface="Saira Extra Condensed"/>
              <a:ea typeface="Saira Extra Condensed"/>
              <a:cs typeface="Saira Extra Condensed"/>
              <a:sym typeface="Saira Extra Condensed"/>
            </a:endParaRPr>
          </a:p>
          <a:p>
            <a:pPr indent="-317500" lvl="0" marL="457200" rtl="0" algn="l">
              <a:lnSpc>
                <a:spcPct val="115000"/>
              </a:lnSpc>
              <a:spcBef>
                <a:spcPts val="0"/>
              </a:spcBef>
              <a:spcAft>
                <a:spcPts val="0"/>
              </a:spcAft>
              <a:buClr>
                <a:srgbClr val="000000"/>
              </a:buClr>
              <a:buSzPts val="1400"/>
              <a:buFont typeface="Saira Extra Condensed"/>
              <a:buChar char="●"/>
            </a:pPr>
            <a:r>
              <a:rPr b="1" lang="en">
                <a:solidFill>
                  <a:srgbClr val="000000"/>
                </a:solidFill>
                <a:latin typeface="Saira Extra Condensed"/>
                <a:ea typeface="Saira Extra Condensed"/>
                <a:cs typeface="Saira Extra Condensed"/>
                <a:sym typeface="Saira Extra Condensed"/>
              </a:rPr>
              <a:t>The attribute  section  is identical  to the  training data.</a:t>
            </a:r>
            <a:endParaRPr b="1">
              <a:solidFill>
                <a:srgbClr val="000000"/>
              </a:solidFill>
              <a:latin typeface="Saira Extra Condensed"/>
              <a:ea typeface="Saira Extra Condensed"/>
              <a:cs typeface="Saira Extra Condensed"/>
              <a:sym typeface="Saira Extra Condensed"/>
            </a:endParaRPr>
          </a:p>
          <a:p>
            <a:pPr indent="-317500" lvl="0" marL="457200" rtl="0" algn="l">
              <a:lnSpc>
                <a:spcPct val="115000"/>
              </a:lnSpc>
              <a:spcBef>
                <a:spcPts val="0"/>
              </a:spcBef>
              <a:spcAft>
                <a:spcPts val="0"/>
              </a:spcAft>
              <a:buClr>
                <a:srgbClr val="000000"/>
              </a:buClr>
              <a:buSzPts val="1400"/>
              <a:buFont typeface="Saira Extra Condensed"/>
              <a:buChar char="●"/>
            </a:pPr>
            <a:r>
              <a:rPr b="1" lang="en">
                <a:solidFill>
                  <a:srgbClr val="000000"/>
                </a:solidFill>
                <a:latin typeface="Saira Extra Condensed"/>
                <a:ea typeface="Saira Extra Condensed"/>
                <a:cs typeface="Saira Extra Condensed"/>
                <a:sym typeface="Saira Extra Condensed"/>
              </a:rPr>
              <a:t>Once the  model is  generated, it  can be used  to classify  new instances. Here  classification is  used to  classify new  instance using J48 algorithm which  is implemented  in WEKA by  the classifier</a:t>
            </a:r>
            <a:endParaRPr b="1">
              <a:solidFill>
                <a:srgbClr val="000000"/>
              </a:solidFill>
              <a:latin typeface="Saira Extra Condensed"/>
              <a:ea typeface="Saira Extra Condensed"/>
              <a:cs typeface="Saira Extra Condensed"/>
              <a:sym typeface="Saira Extra Condensed"/>
            </a:endParaRPr>
          </a:p>
          <a:p>
            <a:pPr indent="-317500" lvl="0" marL="457200" rtl="0" algn="l">
              <a:lnSpc>
                <a:spcPct val="115000"/>
              </a:lnSpc>
              <a:spcBef>
                <a:spcPts val="0"/>
              </a:spcBef>
              <a:spcAft>
                <a:spcPts val="0"/>
              </a:spcAft>
              <a:buClr>
                <a:srgbClr val="000000"/>
              </a:buClr>
              <a:buSzPts val="1400"/>
              <a:buFont typeface="Saira Extra Condensed"/>
              <a:buChar char="●"/>
            </a:pPr>
            <a:r>
              <a:rPr b="1" lang="en">
                <a:solidFill>
                  <a:srgbClr val="000000"/>
                </a:solidFill>
                <a:latin typeface="Saira Extra Condensed"/>
                <a:ea typeface="Saira Extra Condensed"/>
                <a:cs typeface="Saira Extra Condensed"/>
                <a:sym typeface="Saira Extra Condensed"/>
              </a:rPr>
              <a:t>The classification model generation process using studentdata.arff in WEKA</a:t>
            </a:r>
            <a:endParaRPr b="1">
              <a:solidFill>
                <a:srgbClr val="000000"/>
              </a:solidFill>
              <a:latin typeface="Saira Extra Condensed"/>
              <a:ea typeface="Saira Extra Condensed"/>
              <a:cs typeface="Saira Extra Condensed"/>
              <a:sym typeface="Saira Extra Condensed"/>
            </a:endParaRPr>
          </a:p>
          <a:p>
            <a:pPr indent="-317500" lvl="0" marL="457200" rtl="0" algn="l">
              <a:lnSpc>
                <a:spcPct val="115000"/>
              </a:lnSpc>
              <a:spcBef>
                <a:spcPts val="0"/>
              </a:spcBef>
              <a:spcAft>
                <a:spcPts val="0"/>
              </a:spcAft>
              <a:buClr>
                <a:srgbClr val="000000"/>
              </a:buClr>
              <a:buSzPts val="1400"/>
              <a:buFont typeface="Saira Extra Condensed"/>
              <a:buChar char="●"/>
            </a:pPr>
            <a:r>
              <a:rPr b="1" lang="en">
                <a:solidFill>
                  <a:srgbClr val="000000"/>
                </a:solidFill>
                <a:latin typeface="Saira Extra Condensed"/>
                <a:ea typeface="Saira Extra Condensed"/>
                <a:cs typeface="Saira Extra Condensed"/>
                <a:sym typeface="Saira Extra Condensed"/>
              </a:rPr>
              <a:t>The running information  of  model  generation is generated</a:t>
            </a:r>
            <a:endParaRPr b="1">
              <a:solidFill>
                <a:srgbClr val="000000"/>
              </a:solidFill>
              <a:latin typeface="Saira Extra Condensed"/>
              <a:ea typeface="Saira Extra Condensed"/>
              <a:cs typeface="Saira Extra Condensed"/>
              <a:sym typeface="Saira Extra Condensed"/>
            </a:endParaRPr>
          </a:p>
          <a:p>
            <a:pPr indent="-317500" lvl="0" marL="457200" rtl="0" algn="l">
              <a:lnSpc>
                <a:spcPct val="115000"/>
              </a:lnSpc>
              <a:spcBef>
                <a:spcPts val="0"/>
              </a:spcBef>
              <a:spcAft>
                <a:spcPts val="0"/>
              </a:spcAft>
              <a:buClr>
                <a:srgbClr val="000000"/>
              </a:buClr>
              <a:buSzPts val="1400"/>
              <a:buFont typeface="Saira Extra Condensed"/>
              <a:buChar char="●"/>
            </a:pPr>
            <a:r>
              <a:rPr b="1" lang="en">
                <a:solidFill>
                  <a:srgbClr val="000000"/>
                </a:solidFill>
                <a:latin typeface="Saira Extra Condensed"/>
                <a:ea typeface="Saira Extra Condensed"/>
                <a:cs typeface="Saira Extra Condensed"/>
                <a:sym typeface="Saira Extra Condensed"/>
              </a:rPr>
              <a:t>For which The graphical versions of the decision tree are appeared</a:t>
            </a:r>
            <a:endParaRPr b="1">
              <a:solidFill>
                <a:srgbClr val="000000"/>
              </a:solidFill>
              <a:latin typeface="Saira Extra Condensed"/>
              <a:ea typeface="Saira Extra Condensed"/>
              <a:cs typeface="Saira Extra Condensed"/>
              <a:sym typeface="Saira Extra Condensed"/>
            </a:endParaRPr>
          </a:p>
          <a:p>
            <a:pPr indent="-317500" lvl="0" marL="457200" rtl="0" algn="l">
              <a:lnSpc>
                <a:spcPct val="115000"/>
              </a:lnSpc>
              <a:spcBef>
                <a:spcPts val="0"/>
              </a:spcBef>
              <a:spcAft>
                <a:spcPts val="0"/>
              </a:spcAft>
              <a:buClr>
                <a:srgbClr val="000000"/>
              </a:buClr>
              <a:buSzPts val="1400"/>
              <a:buFont typeface="Saira Extra Condensed"/>
              <a:buChar char="●"/>
            </a:pPr>
            <a:r>
              <a:rPr b="1" lang="en">
                <a:solidFill>
                  <a:srgbClr val="000000"/>
                </a:solidFill>
                <a:latin typeface="Saira Extra Condensed"/>
                <a:ea typeface="Saira Extra Condensed"/>
                <a:cs typeface="Saira Extra Condensed"/>
                <a:sym typeface="Saira Extra Condensed"/>
              </a:rPr>
              <a:t>Though there are a lot of attributes in student dbms but For this analysis the relevant attributes such as academic year, department  of the  graduate,  final academic  results  and job- position of the graduate only used</a:t>
            </a:r>
            <a:endParaRPr b="1">
              <a:solidFill>
                <a:srgbClr val="000000"/>
              </a:solidFill>
              <a:latin typeface="Saira Extra Condensed"/>
              <a:ea typeface="Saira Extra Condensed"/>
              <a:cs typeface="Saira Extra Condensed"/>
              <a:sym typeface="Saira Extra Condensed"/>
            </a:endParaRPr>
          </a:p>
          <a:p>
            <a:pPr indent="-317500" lvl="0" marL="457200" rtl="0" algn="l">
              <a:lnSpc>
                <a:spcPct val="115000"/>
              </a:lnSpc>
              <a:spcBef>
                <a:spcPts val="0"/>
              </a:spcBef>
              <a:spcAft>
                <a:spcPts val="0"/>
              </a:spcAft>
              <a:buClr>
                <a:srgbClr val="000000"/>
              </a:buClr>
              <a:buSzPts val="1400"/>
              <a:buFont typeface="Saira Extra Condensed"/>
              <a:buChar char="●"/>
            </a:pPr>
            <a:r>
              <a:rPr b="1" lang="en">
                <a:solidFill>
                  <a:srgbClr val="000000"/>
                </a:solidFill>
                <a:latin typeface="Saira Extra Condensed"/>
                <a:ea typeface="Saira Extra Condensed"/>
                <a:cs typeface="Saira Extra Condensed"/>
                <a:sym typeface="Saira Extra Condensed"/>
              </a:rPr>
              <a:t>Once the model is generated, the details of the model such as total number of instance in the dataset, the number of correctly  classified  instance,  incorrectly  classified  instance, and accuracy of the model will be displayed</a:t>
            </a:r>
            <a:endParaRPr b="1">
              <a:latin typeface="Saira Extra Condensed"/>
              <a:ea typeface="Saira Extra Condensed"/>
              <a:cs typeface="Saira Extra Condensed"/>
              <a:sym typeface="Saira Extra Condensed"/>
            </a:endParaRPr>
          </a:p>
        </p:txBody>
      </p:sp>
      <p:sp>
        <p:nvSpPr>
          <p:cNvPr id="381" name="Google Shape;381;p42"/>
          <p:cNvSpPr txBox="1"/>
          <p:nvPr>
            <p:ph idx="1" type="subTitle"/>
          </p:nvPr>
        </p:nvSpPr>
        <p:spPr>
          <a:xfrm>
            <a:off x="105950" y="0"/>
            <a:ext cx="6323400" cy="4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oogaloo"/>
                <a:ea typeface="Boogaloo"/>
                <a:cs typeface="Boogaloo"/>
                <a:sym typeface="Boogaloo"/>
              </a:rPr>
              <a:t>J48 ALGORITHM PROCEDURAL </a:t>
            </a:r>
            <a:r>
              <a:rPr lang="en">
                <a:latin typeface="Boogaloo"/>
                <a:ea typeface="Boogaloo"/>
                <a:cs typeface="Boogaloo"/>
                <a:sym typeface="Boogaloo"/>
              </a:rPr>
              <a:t>THEORY</a:t>
            </a:r>
            <a:r>
              <a:rPr lang="en">
                <a:latin typeface="Boogaloo"/>
                <a:ea typeface="Boogaloo"/>
                <a:cs typeface="Boogaloo"/>
                <a:sym typeface="Boogaloo"/>
              </a:rPr>
              <a:t> IN WEKA:</a:t>
            </a:r>
            <a:endParaRPr>
              <a:latin typeface="Boogaloo"/>
              <a:ea typeface="Boogaloo"/>
              <a:cs typeface="Boogaloo"/>
              <a:sym typeface="Boogaloo"/>
            </a:endParaRPr>
          </a:p>
        </p:txBody>
      </p:sp>
      <p:sp>
        <p:nvSpPr>
          <p:cNvPr id="382" name="Google Shape;382;p42"/>
          <p:cNvSpPr txBox="1"/>
          <p:nvPr/>
        </p:nvSpPr>
        <p:spPr>
          <a:xfrm>
            <a:off x="55425" y="487725"/>
            <a:ext cx="8524800" cy="19086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dk1"/>
              </a:buClr>
              <a:buSzPts val="1400"/>
              <a:buFont typeface="Saira Extra Condensed"/>
              <a:buChar char="●"/>
            </a:pPr>
            <a:r>
              <a:rPr b="1" lang="en">
                <a:latin typeface="Saira Extra Condensed"/>
                <a:ea typeface="Saira Extra Condensed"/>
                <a:cs typeface="Saira Extra Condensed"/>
                <a:sym typeface="Saira Extra Condensed"/>
              </a:rPr>
              <a:t>The  dataset for a classification algorithm is divided into two data sets: 1.Training set is the one for building the model 2. Test set is the one  for  testing the  model</a:t>
            </a:r>
            <a:endParaRPr b="1">
              <a:latin typeface="Saira Extra Condensed"/>
              <a:ea typeface="Saira Extra Condensed"/>
              <a:cs typeface="Saira Extra Condensed"/>
              <a:sym typeface="Saira Extra Condensed"/>
            </a:endParaRPr>
          </a:p>
          <a:p>
            <a:pPr indent="-317500" lvl="0" marL="457200" rtl="0" algn="l">
              <a:lnSpc>
                <a:spcPct val="100000"/>
              </a:lnSpc>
              <a:spcBef>
                <a:spcPts val="0"/>
              </a:spcBef>
              <a:spcAft>
                <a:spcPts val="0"/>
              </a:spcAft>
              <a:buClr>
                <a:schemeClr val="dk1"/>
              </a:buClr>
              <a:buSzPts val="1400"/>
              <a:buFont typeface="Saira Extra Condensed"/>
              <a:buChar char="●"/>
            </a:pPr>
            <a:r>
              <a:rPr b="1" lang="en">
                <a:latin typeface="Saira Extra Condensed"/>
                <a:ea typeface="Saira Extra Condensed"/>
                <a:cs typeface="Saira Extra Condensed"/>
                <a:sym typeface="Saira Extra Condensed"/>
              </a:rPr>
              <a:t>Model is built using the training set using the J48 algorithm. The objective of the work is to apply the model for the test dataset and to find the performance of the model by classifying the new instance. This model is generated for obtaining the student job position based on their academic performance. If the performance of the model is acceptable this model may be used for the forthcoming graduates to analyze the placement status.</a:t>
            </a:r>
            <a:endParaRPr b="1">
              <a:latin typeface="Saira Extra Condensed"/>
              <a:ea typeface="Saira Extra Condensed"/>
              <a:cs typeface="Saira Extra Condensed"/>
              <a:sym typeface="Saira Extra Condensed"/>
            </a:endParaRPr>
          </a:p>
          <a:p>
            <a:pPr indent="-317500" lvl="0" marL="457200" rtl="0" algn="l">
              <a:lnSpc>
                <a:spcPct val="100000"/>
              </a:lnSpc>
              <a:spcBef>
                <a:spcPts val="0"/>
              </a:spcBef>
              <a:spcAft>
                <a:spcPts val="0"/>
              </a:spcAft>
              <a:buClr>
                <a:schemeClr val="dk1"/>
              </a:buClr>
              <a:buSzPts val="1400"/>
              <a:buFont typeface="Saira Extra Condensed"/>
              <a:buChar char="●"/>
            </a:pPr>
            <a:r>
              <a:rPr b="1" lang="en">
                <a:latin typeface="Saira Extra Condensed"/>
                <a:ea typeface="Saira Extra Condensed"/>
                <a:cs typeface="Saira Extra Condensed"/>
                <a:sym typeface="Saira Extra Condensed"/>
              </a:rPr>
              <a:t>The model to classify the instances of the sample training set which is provided in format is ARFF (studentdata.arff)</a:t>
            </a:r>
            <a:endParaRPr b="1">
              <a:latin typeface="Saira Extra Condensed"/>
              <a:ea typeface="Saira Extra Condensed"/>
              <a:cs typeface="Saira Extra Condensed"/>
              <a:sym typeface="Saira Extra Condensed"/>
            </a:endParaRPr>
          </a:p>
          <a:p>
            <a:pPr indent="-317500" lvl="0" marL="457200" rtl="0" algn="l">
              <a:lnSpc>
                <a:spcPct val="100000"/>
              </a:lnSpc>
              <a:spcBef>
                <a:spcPts val="0"/>
              </a:spcBef>
              <a:spcAft>
                <a:spcPts val="0"/>
              </a:spcAft>
              <a:buClr>
                <a:schemeClr val="dk1"/>
              </a:buClr>
              <a:buSzPts val="1400"/>
              <a:buFont typeface="Saira Extra Condensed"/>
              <a:buChar char="●"/>
            </a:pPr>
            <a:r>
              <a:rPr b="1" lang="en">
                <a:latin typeface="Saira Extra Condensed"/>
                <a:ea typeface="Saira Extra Condensed"/>
                <a:cs typeface="Saira Extra Condensed"/>
                <a:sym typeface="Saira Extra Condensed"/>
              </a:rPr>
              <a:t>WEKA source file which will then include academic year, department etc.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3"/>
          <p:cNvPicPr preferRelativeResize="0"/>
          <p:nvPr/>
        </p:nvPicPr>
        <p:blipFill>
          <a:blip r:embed="rId3">
            <a:alphaModFix/>
          </a:blip>
          <a:stretch>
            <a:fillRect/>
          </a:stretch>
        </p:blipFill>
        <p:spPr>
          <a:xfrm>
            <a:off x="63700" y="1008750"/>
            <a:ext cx="4270576" cy="3081649"/>
          </a:xfrm>
          <a:prstGeom prst="rect">
            <a:avLst/>
          </a:prstGeom>
          <a:noFill/>
          <a:ln>
            <a:noFill/>
          </a:ln>
        </p:spPr>
      </p:pic>
      <p:pic>
        <p:nvPicPr>
          <p:cNvPr id="388" name="Google Shape;388;p43"/>
          <p:cNvPicPr preferRelativeResize="0"/>
          <p:nvPr/>
        </p:nvPicPr>
        <p:blipFill rotWithShape="1">
          <a:blip r:embed="rId4">
            <a:alphaModFix/>
          </a:blip>
          <a:srcRect b="0" l="0" r="0" t="9788"/>
          <a:stretch/>
        </p:blipFill>
        <p:spPr>
          <a:xfrm>
            <a:off x="4567075" y="1124100"/>
            <a:ext cx="4424525" cy="3081650"/>
          </a:xfrm>
          <a:prstGeom prst="rect">
            <a:avLst/>
          </a:prstGeom>
          <a:noFill/>
          <a:ln>
            <a:noFill/>
          </a:ln>
        </p:spPr>
      </p:pic>
      <p:sp>
        <p:nvSpPr>
          <p:cNvPr id="389" name="Google Shape;389;p43"/>
          <p:cNvSpPr txBox="1"/>
          <p:nvPr/>
        </p:nvSpPr>
        <p:spPr>
          <a:xfrm>
            <a:off x="63700" y="4090400"/>
            <a:ext cx="384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Saira Extra Condensed"/>
                <a:ea typeface="Saira Extra Condensed"/>
                <a:cs typeface="Saira Extra Condensed"/>
                <a:sym typeface="Saira Extra Condensed"/>
              </a:rPr>
              <a:t>Here, we import the dataset in Weka and it shows the current relations, instances and attributes.</a:t>
            </a:r>
            <a:endParaRPr b="1" sz="1600">
              <a:latin typeface="Saira Extra Condensed"/>
              <a:ea typeface="Saira Extra Condensed"/>
              <a:cs typeface="Saira Extra Condensed"/>
              <a:sym typeface="Saira Extra Condensed"/>
            </a:endParaRPr>
          </a:p>
        </p:txBody>
      </p:sp>
      <p:sp>
        <p:nvSpPr>
          <p:cNvPr id="390" name="Google Shape;390;p43"/>
          <p:cNvSpPr txBox="1"/>
          <p:nvPr/>
        </p:nvSpPr>
        <p:spPr>
          <a:xfrm>
            <a:off x="4700100" y="4205750"/>
            <a:ext cx="4335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aira Extra Condensed"/>
                <a:ea typeface="Saira Extra Condensed"/>
                <a:cs typeface="Saira Extra Condensed"/>
                <a:sym typeface="Saira Extra Condensed"/>
              </a:rPr>
              <a:t>Here, we are choosing the classifier to J48 algorithm </a:t>
            </a:r>
            <a:endParaRPr b="1" sz="1700">
              <a:latin typeface="Saira Extra Condensed"/>
              <a:ea typeface="Saira Extra Condensed"/>
              <a:cs typeface="Saira Extra Condensed"/>
              <a:sym typeface="Saira Extra Condensed"/>
            </a:endParaRPr>
          </a:p>
        </p:txBody>
      </p:sp>
      <p:sp>
        <p:nvSpPr>
          <p:cNvPr id="391" name="Google Shape;391;p43"/>
          <p:cNvSpPr txBox="1"/>
          <p:nvPr/>
        </p:nvSpPr>
        <p:spPr>
          <a:xfrm>
            <a:off x="177350" y="110850"/>
            <a:ext cx="533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Boogaloo"/>
                <a:ea typeface="Boogaloo"/>
                <a:cs typeface="Boogaloo"/>
                <a:sym typeface="Boogaloo"/>
              </a:rPr>
              <a:t>IMPLEMENTATION OF J48 ALGORITHM IN WEKA:</a:t>
            </a:r>
            <a:endParaRPr sz="2300">
              <a:solidFill>
                <a:schemeClr val="dk1"/>
              </a:solidFill>
              <a:latin typeface="Boogaloo"/>
              <a:ea typeface="Boogaloo"/>
              <a:cs typeface="Boogaloo"/>
              <a:sym typeface="Boogalo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nvSpPr>
        <p:spPr>
          <a:xfrm>
            <a:off x="152400" y="4223425"/>
            <a:ext cx="384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aira Extra Condensed"/>
                <a:ea typeface="Saira Extra Condensed"/>
                <a:cs typeface="Saira Extra Condensed"/>
                <a:sym typeface="Saira Extra Condensed"/>
              </a:rPr>
              <a:t>Here is the decision tree view of the dataset imported.</a:t>
            </a:r>
            <a:endParaRPr b="1" sz="1700">
              <a:latin typeface="Saira Extra Condensed"/>
              <a:ea typeface="Saira Extra Condensed"/>
              <a:cs typeface="Saira Extra Condensed"/>
              <a:sym typeface="Saira Extra Condensed"/>
            </a:endParaRPr>
          </a:p>
        </p:txBody>
      </p:sp>
      <p:sp>
        <p:nvSpPr>
          <p:cNvPr id="397" name="Google Shape;397;p44"/>
          <p:cNvSpPr txBox="1"/>
          <p:nvPr/>
        </p:nvSpPr>
        <p:spPr>
          <a:xfrm>
            <a:off x="4755525" y="4223425"/>
            <a:ext cx="4335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aira Extra Condensed"/>
                <a:ea typeface="Saira Extra Condensed"/>
                <a:cs typeface="Saira Extra Condensed"/>
                <a:sym typeface="Saira Extra Condensed"/>
              </a:rPr>
              <a:t>Here shows the marginal curve of the dataset </a:t>
            </a:r>
            <a:endParaRPr b="1" sz="1700">
              <a:latin typeface="Saira Extra Condensed"/>
              <a:ea typeface="Saira Extra Condensed"/>
              <a:cs typeface="Saira Extra Condensed"/>
              <a:sym typeface="Saira Extra Condensed"/>
            </a:endParaRPr>
          </a:p>
        </p:txBody>
      </p:sp>
      <p:pic>
        <p:nvPicPr>
          <p:cNvPr id="398" name="Google Shape;398;p44"/>
          <p:cNvPicPr preferRelativeResize="0"/>
          <p:nvPr/>
        </p:nvPicPr>
        <p:blipFill>
          <a:blip r:embed="rId3">
            <a:alphaModFix/>
          </a:blip>
          <a:stretch>
            <a:fillRect/>
          </a:stretch>
        </p:blipFill>
        <p:spPr>
          <a:xfrm>
            <a:off x="152400" y="152400"/>
            <a:ext cx="4335899" cy="3372675"/>
          </a:xfrm>
          <a:prstGeom prst="rect">
            <a:avLst/>
          </a:prstGeom>
          <a:noFill/>
          <a:ln>
            <a:noFill/>
          </a:ln>
        </p:spPr>
      </p:pic>
      <p:pic>
        <p:nvPicPr>
          <p:cNvPr id="399" name="Google Shape;399;p44"/>
          <p:cNvPicPr preferRelativeResize="0"/>
          <p:nvPr/>
        </p:nvPicPr>
        <p:blipFill>
          <a:blip r:embed="rId4">
            <a:alphaModFix/>
          </a:blip>
          <a:stretch>
            <a:fillRect/>
          </a:stretch>
        </p:blipFill>
        <p:spPr>
          <a:xfrm>
            <a:off x="4677875" y="152400"/>
            <a:ext cx="4436541" cy="3372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ph type="title"/>
          </p:nvPr>
        </p:nvSpPr>
        <p:spPr>
          <a:xfrm>
            <a:off x="6240325" y="208488"/>
            <a:ext cx="2642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405" name="Google Shape;405;p45"/>
          <p:cNvSpPr txBox="1"/>
          <p:nvPr>
            <p:ph idx="1" type="subTitle"/>
          </p:nvPr>
        </p:nvSpPr>
        <p:spPr>
          <a:xfrm>
            <a:off x="2923350" y="964200"/>
            <a:ext cx="5959800" cy="3888000"/>
          </a:xfrm>
          <a:prstGeom prst="rect">
            <a:avLst/>
          </a:prstGeom>
        </p:spPr>
        <p:txBody>
          <a:bodyPr anchorCtr="0" anchor="t" bIns="91425" lIns="91425" spcFirstLastPara="1" rIns="91425" wrap="square" tIns="91425">
            <a:noAutofit/>
          </a:bodyPr>
          <a:lstStyle/>
          <a:p>
            <a:pPr indent="-406400" lvl="0" marL="457200" rtl="0" algn="l">
              <a:lnSpc>
                <a:spcPct val="90000"/>
              </a:lnSpc>
              <a:spcBef>
                <a:spcPts val="1000"/>
              </a:spcBef>
              <a:spcAft>
                <a:spcPts val="0"/>
              </a:spcAft>
              <a:buClr>
                <a:srgbClr val="000000"/>
              </a:buClr>
              <a:buSzPts val="2800"/>
              <a:buFont typeface="Saira Extra Condensed"/>
              <a:buChar char="❏"/>
            </a:pPr>
            <a:r>
              <a:rPr lang="en" sz="2800">
                <a:solidFill>
                  <a:srgbClr val="000000"/>
                </a:solidFill>
                <a:latin typeface="Saira Extra Condensed"/>
                <a:ea typeface="Saira Extra Condensed"/>
                <a:cs typeface="Saira Extra Condensed"/>
                <a:sym typeface="Saira Extra Condensed"/>
              </a:rPr>
              <a:t>We will include more functionality as per the user requirements.</a:t>
            </a:r>
            <a:endParaRPr sz="2800">
              <a:solidFill>
                <a:srgbClr val="000000"/>
              </a:solidFill>
              <a:latin typeface="Saira Extra Condensed"/>
              <a:ea typeface="Saira Extra Condensed"/>
              <a:cs typeface="Saira Extra Condensed"/>
              <a:sym typeface="Saira Extra Condensed"/>
            </a:endParaRPr>
          </a:p>
          <a:p>
            <a:pPr indent="-406400" lvl="0" marL="457200" rtl="0" algn="l">
              <a:lnSpc>
                <a:spcPct val="90000"/>
              </a:lnSpc>
              <a:spcBef>
                <a:spcPts val="0"/>
              </a:spcBef>
              <a:spcAft>
                <a:spcPts val="0"/>
              </a:spcAft>
              <a:buClr>
                <a:srgbClr val="000000"/>
              </a:buClr>
              <a:buSzPts val="2800"/>
              <a:buFont typeface="Saira Extra Condensed"/>
              <a:buChar char="❏"/>
            </a:pPr>
            <a:r>
              <a:rPr lang="en" sz="2800">
                <a:solidFill>
                  <a:srgbClr val="000000"/>
                </a:solidFill>
                <a:latin typeface="Saira Extra Condensed"/>
                <a:ea typeface="Saira Extra Condensed"/>
                <a:cs typeface="Saira Extra Condensed"/>
                <a:sym typeface="Saira Extra Condensed"/>
              </a:rPr>
              <a:t>We want to improved our home page, as it is the main thing which attracts all user</a:t>
            </a:r>
            <a:endParaRPr sz="2800">
              <a:solidFill>
                <a:srgbClr val="000000"/>
              </a:solidFill>
              <a:latin typeface="Saira Extra Condensed"/>
              <a:ea typeface="Saira Extra Condensed"/>
              <a:cs typeface="Saira Extra Condensed"/>
              <a:sym typeface="Saira Extra Condensed"/>
            </a:endParaRPr>
          </a:p>
          <a:p>
            <a:pPr indent="-406400" lvl="0" marL="457200" rtl="0" algn="l">
              <a:lnSpc>
                <a:spcPct val="90000"/>
              </a:lnSpc>
              <a:spcBef>
                <a:spcPts val="0"/>
              </a:spcBef>
              <a:spcAft>
                <a:spcPts val="0"/>
              </a:spcAft>
              <a:buClr>
                <a:srgbClr val="000000"/>
              </a:buClr>
              <a:buSzPts val="2800"/>
              <a:buFont typeface="Saira Extra Condensed"/>
              <a:buChar char="❏"/>
            </a:pPr>
            <a:r>
              <a:rPr lang="en" sz="2800">
                <a:solidFill>
                  <a:srgbClr val="000000"/>
                </a:solidFill>
                <a:latin typeface="Saira Extra Condensed"/>
                <a:ea typeface="Saira Extra Condensed"/>
                <a:cs typeface="Saira Extra Condensed"/>
                <a:sym typeface="Saira Extra Condensed"/>
              </a:rPr>
              <a:t>Not a single website is ever consider as complete forever firstly because there is always something new requirement also are growing day by day.</a:t>
            </a:r>
            <a:endParaRPr sz="2800">
              <a:solidFill>
                <a:srgbClr val="000000"/>
              </a:solidFill>
              <a:latin typeface="Saira Extra Condensed"/>
              <a:ea typeface="Saira Extra Condensed"/>
              <a:cs typeface="Saira Extra Condensed"/>
              <a:sym typeface="Saira Extra Condensed"/>
            </a:endParaRPr>
          </a:p>
          <a:p>
            <a:pPr indent="0" lvl="0" marL="0" rtl="0" algn="l">
              <a:spcBef>
                <a:spcPts val="0"/>
              </a:spcBef>
              <a:spcAft>
                <a:spcPts val="0"/>
              </a:spcAft>
              <a:buNone/>
            </a:pPr>
            <a:r>
              <a:t/>
            </a:r>
            <a:endParaRPr/>
          </a:p>
        </p:txBody>
      </p:sp>
      <p:grpSp>
        <p:nvGrpSpPr>
          <p:cNvPr id="406" name="Google Shape;406;p45"/>
          <p:cNvGrpSpPr/>
          <p:nvPr/>
        </p:nvGrpSpPr>
        <p:grpSpPr>
          <a:xfrm>
            <a:off x="5" y="1813418"/>
            <a:ext cx="2168439" cy="1879330"/>
            <a:chOff x="3453125" y="762775"/>
            <a:chExt cx="4765800" cy="3646353"/>
          </a:xfrm>
        </p:grpSpPr>
        <p:sp>
          <p:nvSpPr>
            <p:cNvPr id="407" name="Google Shape;407;p45"/>
            <p:cNvSpPr/>
            <p:nvPr/>
          </p:nvSpPr>
          <p:spPr>
            <a:xfrm>
              <a:off x="3586250" y="883825"/>
              <a:ext cx="4503600" cy="274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5009317" y="3734378"/>
              <a:ext cx="1649675" cy="674750"/>
            </a:xfrm>
            <a:custGeom>
              <a:rect b="b" l="l" r="r" t="t"/>
              <a:pathLst>
                <a:path extrusionOk="0" h="26990" w="65987">
                  <a:moveTo>
                    <a:pt x="13400" y="0"/>
                  </a:moveTo>
                  <a:cubicBezTo>
                    <a:pt x="13072" y="2226"/>
                    <a:pt x="12648" y="9953"/>
                    <a:pt x="11434" y="13356"/>
                  </a:cubicBezTo>
                  <a:cubicBezTo>
                    <a:pt x="10220" y="16759"/>
                    <a:pt x="7872" y="18583"/>
                    <a:pt x="6114" y="20418"/>
                  </a:cubicBezTo>
                  <a:cubicBezTo>
                    <a:pt x="4356" y="22253"/>
                    <a:pt x="1863" y="23370"/>
                    <a:pt x="885" y="24364"/>
                  </a:cubicBezTo>
                  <a:cubicBezTo>
                    <a:pt x="-93" y="25358"/>
                    <a:pt x="-184" y="25968"/>
                    <a:pt x="244" y="26381"/>
                  </a:cubicBezTo>
                  <a:cubicBezTo>
                    <a:pt x="672" y="26794"/>
                    <a:pt x="794" y="26764"/>
                    <a:pt x="3454" y="26841"/>
                  </a:cubicBezTo>
                  <a:cubicBezTo>
                    <a:pt x="6114" y="26918"/>
                    <a:pt x="10914" y="26841"/>
                    <a:pt x="16204" y="26841"/>
                  </a:cubicBezTo>
                  <a:cubicBezTo>
                    <a:pt x="21494" y="26841"/>
                    <a:pt x="28619" y="26841"/>
                    <a:pt x="35193" y="26841"/>
                  </a:cubicBezTo>
                  <a:cubicBezTo>
                    <a:pt x="41767" y="26841"/>
                    <a:pt x="50772" y="26841"/>
                    <a:pt x="55649" y="26841"/>
                  </a:cubicBezTo>
                  <a:cubicBezTo>
                    <a:pt x="60526" y="26841"/>
                    <a:pt x="62744" y="27178"/>
                    <a:pt x="64456" y="26841"/>
                  </a:cubicBezTo>
                  <a:cubicBezTo>
                    <a:pt x="66168" y="26505"/>
                    <a:pt x="66046" y="25418"/>
                    <a:pt x="65923" y="24822"/>
                  </a:cubicBezTo>
                  <a:cubicBezTo>
                    <a:pt x="65801" y="24226"/>
                    <a:pt x="65342" y="24838"/>
                    <a:pt x="63721" y="23263"/>
                  </a:cubicBezTo>
                  <a:cubicBezTo>
                    <a:pt x="62100" y="21688"/>
                    <a:pt x="57988" y="18584"/>
                    <a:pt x="56199" y="15373"/>
                  </a:cubicBezTo>
                  <a:cubicBezTo>
                    <a:pt x="54410" y="12163"/>
                    <a:pt x="53489" y="6460"/>
                    <a:pt x="52989" y="4000"/>
                  </a:cubicBezTo>
                  <a:cubicBezTo>
                    <a:pt x="52489" y="1540"/>
                    <a:pt x="53164" y="1178"/>
                    <a:pt x="53199" y="614"/>
                  </a:cubicBezTo>
                </a:path>
              </a:pathLst>
            </a:custGeom>
            <a:solidFill>
              <a:schemeClr val="accent5"/>
            </a:solidFill>
            <a:ln>
              <a:noFill/>
            </a:ln>
          </p:spPr>
        </p:sp>
        <p:sp>
          <p:nvSpPr>
            <p:cNvPr id="409" name="Google Shape;409;p45"/>
            <p:cNvSpPr/>
            <p:nvPr/>
          </p:nvSpPr>
          <p:spPr>
            <a:xfrm>
              <a:off x="3453125" y="762775"/>
              <a:ext cx="4765800" cy="2990100"/>
            </a:xfrm>
            <a:prstGeom prst="roundRect">
              <a:avLst>
                <a:gd fmla="val 3282"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0" name="Google Shape;410;p45"/>
          <p:cNvPicPr preferRelativeResize="0"/>
          <p:nvPr/>
        </p:nvPicPr>
        <p:blipFill rotWithShape="1">
          <a:blip r:embed="rId3">
            <a:alphaModFix/>
          </a:blip>
          <a:srcRect b="0" l="3823" r="3823" t="0"/>
          <a:stretch/>
        </p:blipFill>
        <p:spPr>
          <a:xfrm>
            <a:off x="64969" y="1879265"/>
            <a:ext cx="2044815" cy="1410822"/>
          </a:xfrm>
          <a:prstGeom prst="rect">
            <a:avLst/>
          </a:prstGeom>
          <a:noFill/>
          <a:ln>
            <a:noFill/>
          </a:ln>
        </p:spPr>
      </p:pic>
      <p:grpSp>
        <p:nvGrpSpPr>
          <p:cNvPr id="411" name="Google Shape;411;p45"/>
          <p:cNvGrpSpPr/>
          <p:nvPr/>
        </p:nvGrpSpPr>
        <p:grpSpPr>
          <a:xfrm flipH="1" rot="1294128">
            <a:off x="1523991" y="1618994"/>
            <a:ext cx="949757" cy="285478"/>
            <a:chOff x="17124200" y="2656686"/>
            <a:chExt cx="3194400" cy="869400"/>
          </a:xfrm>
        </p:grpSpPr>
        <p:sp>
          <p:nvSpPr>
            <p:cNvPr id="412" name="Google Shape;412;p45"/>
            <p:cNvSpPr/>
            <p:nvPr/>
          </p:nvSpPr>
          <p:spPr>
            <a:xfrm>
              <a:off x="17124200" y="2656686"/>
              <a:ext cx="3194400" cy="869400"/>
            </a:xfrm>
            <a:custGeom>
              <a:rect b="b" l="l" r="r" t="t"/>
              <a:pathLst>
                <a:path extrusionOk="0" h="5796" w="21296">
                  <a:moveTo>
                    <a:pt x="206" y="0"/>
                  </a:moveTo>
                  <a:cubicBezTo>
                    <a:pt x="73" y="0"/>
                    <a:pt x="0" y="153"/>
                    <a:pt x="77" y="254"/>
                  </a:cubicBezTo>
                  <a:lnTo>
                    <a:pt x="2015" y="2799"/>
                  </a:lnTo>
                  <a:cubicBezTo>
                    <a:pt x="2058" y="2856"/>
                    <a:pt x="2058" y="2938"/>
                    <a:pt x="2015" y="2991"/>
                  </a:cubicBezTo>
                  <a:lnTo>
                    <a:pt x="77" y="5542"/>
                  </a:lnTo>
                  <a:cubicBezTo>
                    <a:pt x="0" y="5642"/>
                    <a:pt x="73" y="5795"/>
                    <a:pt x="206" y="5795"/>
                  </a:cubicBezTo>
                  <a:lnTo>
                    <a:pt x="21137" y="5795"/>
                  </a:lnTo>
                  <a:cubicBezTo>
                    <a:pt x="21229" y="5795"/>
                    <a:pt x="21296" y="5723"/>
                    <a:pt x="21296" y="5637"/>
                  </a:cubicBezTo>
                  <a:lnTo>
                    <a:pt x="21296" y="157"/>
                  </a:lnTo>
                  <a:cubicBezTo>
                    <a:pt x="21296" y="71"/>
                    <a:pt x="21229" y="0"/>
                    <a:pt x="21137" y="0"/>
                  </a:cubicBezTo>
                  <a:close/>
                </a:path>
              </a:pathLst>
            </a:custGeom>
            <a:solidFill>
              <a:schemeClr val="dk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13" name="Google Shape;413;p45"/>
            <p:cNvSpPr/>
            <p:nvPr/>
          </p:nvSpPr>
          <p:spPr>
            <a:xfrm>
              <a:off x="19875500" y="2656686"/>
              <a:ext cx="443100" cy="869400"/>
            </a:xfrm>
            <a:custGeom>
              <a:rect b="b" l="l" r="r" t="t"/>
              <a:pathLst>
                <a:path extrusionOk="0" h="5796" w="2954">
                  <a:moveTo>
                    <a:pt x="1" y="0"/>
                  </a:moveTo>
                  <a:lnTo>
                    <a:pt x="1" y="5795"/>
                  </a:lnTo>
                  <a:lnTo>
                    <a:pt x="2791" y="5795"/>
                  </a:lnTo>
                  <a:cubicBezTo>
                    <a:pt x="2881" y="5795"/>
                    <a:pt x="2954" y="5718"/>
                    <a:pt x="2954" y="5628"/>
                  </a:cubicBezTo>
                  <a:lnTo>
                    <a:pt x="2954" y="168"/>
                  </a:lnTo>
                  <a:cubicBezTo>
                    <a:pt x="2954" y="76"/>
                    <a:pt x="2881" y="0"/>
                    <a:pt x="2791" y="0"/>
                  </a:cubicBezTo>
                  <a:close/>
                </a:path>
              </a:pathLst>
            </a:custGeom>
            <a:solidFill>
              <a:schemeClr val="accent3"/>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14" name="Google Shape;414;p45"/>
            <p:cNvSpPr/>
            <p:nvPr/>
          </p:nvSpPr>
          <p:spPr>
            <a:xfrm>
              <a:off x="20064350" y="2656686"/>
              <a:ext cx="254250" cy="869400"/>
            </a:xfrm>
            <a:custGeom>
              <a:rect b="b" l="l" r="r" t="t"/>
              <a:pathLst>
                <a:path extrusionOk="0" h="5796" w="1695">
                  <a:moveTo>
                    <a:pt x="25" y="0"/>
                  </a:moveTo>
                  <a:cubicBezTo>
                    <a:pt x="10" y="0"/>
                    <a:pt x="1" y="14"/>
                    <a:pt x="1" y="24"/>
                  </a:cubicBezTo>
                  <a:lnTo>
                    <a:pt x="1" y="5771"/>
                  </a:lnTo>
                  <a:cubicBezTo>
                    <a:pt x="1" y="5781"/>
                    <a:pt x="10" y="5795"/>
                    <a:pt x="25" y="5795"/>
                  </a:cubicBezTo>
                  <a:lnTo>
                    <a:pt x="1542" y="5795"/>
                  </a:lnTo>
                  <a:cubicBezTo>
                    <a:pt x="1628" y="5795"/>
                    <a:pt x="1695" y="5723"/>
                    <a:pt x="1695" y="5642"/>
                  </a:cubicBezTo>
                  <a:lnTo>
                    <a:pt x="1695" y="153"/>
                  </a:lnTo>
                  <a:cubicBezTo>
                    <a:pt x="1695" y="71"/>
                    <a:pt x="1628" y="0"/>
                    <a:pt x="1542" y="0"/>
                  </a:cubicBezTo>
                  <a:close/>
                </a:path>
              </a:pathLst>
            </a:custGeom>
            <a:solidFill>
              <a:schemeClr val="accent4"/>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15" name="Google Shape;415;p45"/>
            <p:cNvSpPr/>
            <p:nvPr/>
          </p:nvSpPr>
          <p:spPr>
            <a:xfrm>
              <a:off x="17506100" y="2656686"/>
              <a:ext cx="272850" cy="144300"/>
            </a:xfrm>
            <a:custGeom>
              <a:rect b="b" l="l" r="r" t="t"/>
              <a:pathLst>
                <a:path extrusionOk="0" h="962" w="1819">
                  <a:moveTo>
                    <a:pt x="5" y="0"/>
                  </a:moveTo>
                  <a:cubicBezTo>
                    <a:pt x="5" y="18"/>
                    <a:pt x="0" y="33"/>
                    <a:pt x="0" y="53"/>
                  </a:cubicBezTo>
                  <a:cubicBezTo>
                    <a:pt x="0" y="555"/>
                    <a:pt x="407" y="961"/>
                    <a:pt x="910" y="961"/>
                  </a:cubicBezTo>
                  <a:cubicBezTo>
                    <a:pt x="1412" y="961"/>
                    <a:pt x="1818" y="555"/>
                    <a:pt x="1818" y="53"/>
                  </a:cubicBezTo>
                  <a:cubicBezTo>
                    <a:pt x="1818" y="33"/>
                    <a:pt x="1814" y="18"/>
                    <a:pt x="1814" y="0"/>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16" name="Google Shape;416;p45"/>
            <p:cNvSpPr/>
            <p:nvPr/>
          </p:nvSpPr>
          <p:spPr>
            <a:xfrm>
              <a:off x="17904350" y="2905686"/>
              <a:ext cx="273000" cy="272850"/>
            </a:xfrm>
            <a:custGeom>
              <a:rect b="b" l="l" r="r" t="t"/>
              <a:pathLst>
                <a:path extrusionOk="0" h="1819" w="1820">
                  <a:moveTo>
                    <a:pt x="910" y="1"/>
                  </a:moveTo>
                  <a:cubicBezTo>
                    <a:pt x="408" y="1"/>
                    <a:pt x="1" y="407"/>
                    <a:pt x="1" y="909"/>
                  </a:cubicBezTo>
                  <a:cubicBezTo>
                    <a:pt x="1" y="1412"/>
                    <a:pt x="408" y="1819"/>
                    <a:pt x="910" y="1819"/>
                  </a:cubicBezTo>
                  <a:cubicBezTo>
                    <a:pt x="1413" y="1819"/>
                    <a:pt x="1820" y="1412"/>
                    <a:pt x="1820" y="909"/>
                  </a:cubicBezTo>
                  <a:cubicBezTo>
                    <a:pt x="1820" y="407"/>
                    <a:pt x="1413" y="1"/>
                    <a:pt x="910" y="1"/>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17" name="Google Shape;417;p45"/>
            <p:cNvSpPr/>
            <p:nvPr/>
          </p:nvSpPr>
          <p:spPr>
            <a:xfrm>
              <a:off x="18407600" y="2656686"/>
              <a:ext cx="273000" cy="228300"/>
            </a:xfrm>
            <a:custGeom>
              <a:rect b="b" l="l" r="r" t="t"/>
              <a:pathLst>
                <a:path extrusionOk="0" h="1522" w="1820">
                  <a:moveTo>
                    <a:pt x="241" y="0"/>
                  </a:moveTo>
                  <a:cubicBezTo>
                    <a:pt x="91" y="162"/>
                    <a:pt x="1" y="378"/>
                    <a:pt x="1" y="612"/>
                  </a:cubicBezTo>
                  <a:cubicBezTo>
                    <a:pt x="1" y="1115"/>
                    <a:pt x="407" y="1522"/>
                    <a:pt x="910" y="1522"/>
                  </a:cubicBezTo>
                  <a:cubicBezTo>
                    <a:pt x="1412" y="1522"/>
                    <a:pt x="1820" y="1115"/>
                    <a:pt x="1820" y="612"/>
                  </a:cubicBezTo>
                  <a:cubicBezTo>
                    <a:pt x="1820" y="378"/>
                    <a:pt x="1728" y="162"/>
                    <a:pt x="1580" y="0"/>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18" name="Google Shape;418;p45"/>
            <p:cNvSpPr/>
            <p:nvPr/>
          </p:nvSpPr>
          <p:spPr>
            <a:xfrm>
              <a:off x="17463650" y="3388086"/>
              <a:ext cx="272850" cy="138000"/>
            </a:xfrm>
            <a:custGeom>
              <a:rect b="b" l="l" r="r" t="t"/>
              <a:pathLst>
                <a:path extrusionOk="0" h="920" w="1819">
                  <a:moveTo>
                    <a:pt x="910" y="1"/>
                  </a:moveTo>
                  <a:cubicBezTo>
                    <a:pt x="407" y="1"/>
                    <a:pt x="1" y="407"/>
                    <a:pt x="1" y="909"/>
                  </a:cubicBezTo>
                  <a:cubicBezTo>
                    <a:pt x="1" y="909"/>
                    <a:pt x="5" y="914"/>
                    <a:pt x="5" y="919"/>
                  </a:cubicBezTo>
                  <a:lnTo>
                    <a:pt x="1819" y="919"/>
                  </a:lnTo>
                  <a:lnTo>
                    <a:pt x="1819" y="909"/>
                  </a:lnTo>
                  <a:cubicBezTo>
                    <a:pt x="1819" y="407"/>
                    <a:pt x="1412" y="1"/>
                    <a:pt x="910" y="1"/>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19" name="Google Shape;419;p45"/>
            <p:cNvSpPr/>
            <p:nvPr/>
          </p:nvSpPr>
          <p:spPr>
            <a:xfrm>
              <a:off x="18407600" y="3346386"/>
              <a:ext cx="273000" cy="179700"/>
            </a:xfrm>
            <a:custGeom>
              <a:rect b="b" l="l" r="r" t="t"/>
              <a:pathLst>
                <a:path extrusionOk="0" h="1198" w="1820">
                  <a:moveTo>
                    <a:pt x="910" y="1"/>
                  </a:moveTo>
                  <a:cubicBezTo>
                    <a:pt x="407" y="1"/>
                    <a:pt x="1" y="407"/>
                    <a:pt x="1" y="905"/>
                  </a:cubicBezTo>
                  <a:cubicBezTo>
                    <a:pt x="1" y="1010"/>
                    <a:pt x="20" y="1106"/>
                    <a:pt x="53" y="1197"/>
                  </a:cubicBezTo>
                  <a:lnTo>
                    <a:pt x="1767" y="1197"/>
                  </a:lnTo>
                  <a:cubicBezTo>
                    <a:pt x="1800" y="1106"/>
                    <a:pt x="1820" y="1010"/>
                    <a:pt x="1820" y="905"/>
                  </a:cubicBezTo>
                  <a:cubicBezTo>
                    <a:pt x="1820" y="407"/>
                    <a:pt x="1412" y="1"/>
                    <a:pt x="910" y="1"/>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20" name="Google Shape;420;p45"/>
            <p:cNvSpPr/>
            <p:nvPr/>
          </p:nvSpPr>
          <p:spPr>
            <a:xfrm>
              <a:off x="18869150" y="3031386"/>
              <a:ext cx="273000" cy="272850"/>
            </a:xfrm>
            <a:custGeom>
              <a:rect b="b" l="l" r="r" t="t"/>
              <a:pathLst>
                <a:path extrusionOk="0" h="1819" w="1820">
                  <a:moveTo>
                    <a:pt x="910" y="0"/>
                  </a:moveTo>
                  <a:cubicBezTo>
                    <a:pt x="408" y="0"/>
                    <a:pt x="0" y="407"/>
                    <a:pt x="0" y="909"/>
                  </a:cubicBezTo>
                  <a:cubicBezTo>
                    <a:pt x="0" y="1412"/>
                    <a:pt x="408" y="1818"/>
                    <a:pt x="910" y="1818"/>
                  </a:cubicBezTo>
                  <a:cubicBezTo>
                    <a:pt x="1413" y="1818"/>
                    <a:pt x="1820" y="1412"/>
                    <a:pt x="1820" y="909"/>
                  </a:cubicBezTo>
                  <a:cubicBezTo>
                    <a:pt x="1820" y="407"/>
                    <a:pt x="1413" y="0"/>
                    <a:pt x="910" y="0"/>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21" name="Google Shape;421;p45"/>
            <p:cNvSpPr/>
            <p:nvPr/>
          </p:nvSpPr>
          <p:spPr>
            <a:xfrm>
              <a:off x="19183550" y="2656686"/>
              <a:ext cx="273000" cy="144300"/>
            </a:xfrm>
            <a:custGeom>
              <a:rect b="b" l="l" r="r" t="t"/>
              <a:pathLst>
                <a:path extrusionOk="0" h="962" w="1820">
                  <a:moveTo>
                    <a:pt x="6" y="0"/>
                  </a:moveTo>
                  <a:cubicBezTo>
                    <a:pt x="6" y="18"/>
                    <a:pt x="0" y="33"/>
                    <a:pt x="0" y="53"/>
                  </a:cubicBezTo>
                  <a:cubicBezTo>
                    <a:pt x="0" y="555"/>
                    <a:pt x="408" y="961"/>
                    <a:pt x="910" y="961"/>
                  </a:cubicBezTo>
                  <a:cubicBezTo>
                    <a:pt x="1413" y="961"/>
                    <a:pt x="1820" y="555"/>
                    <a:pt x="1820" y="53"/>
                  </a:cubicBezTo>
                  <a:cubicBezTo>
                    <a:pt x="1820" y="33"/>
                    <a:pt x="1815" y="18"/>
                    <a:pt x="1815" y="0"/>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22" name="Google Shape;422;p45"/>
            <p:cNvSpPr/>
            <p:nvPr/>
          </p:nvSpPr>
          <p:spPr>
            <a:xfrm>
              <a:off x="19267550" y="3346386"/>
              <a:ext cx="272850" cy="179700"/>
            </a:xfrm>
            <a:custGeom>
              <a:rect b="b" l="l" r="r" t="t"/>
              <a:pathLst>
                <a:path extrusionOk="0" h="1198" w="1819">
                  <a:moveTo>
                    <a:pt x="910" y="1"/>
                  </a:moveTo>
                  <a:cubicBezTo>
                    <a:pt x="407" y="1"/>
                    <a:pt x="1" y="407"/>
                    <a:pt x="1" y="905"/>
                  </a:cubicBezTo>
                  <a:cubicBezTo>
                    <a:pt x="1" y="1010"/>
                    <a:pt x="20" y="1106"/>
                    <a:pt x="54" y="1197"/>
                  </a:cubicBezTo>
                  <a:lnTo>
                    <a:pt x="1766" y="1197"/>
                  </a:lnTo>
                  <a:cubicBezTo>
                    <a:pt x="1801" y="1106"/>
                    <a:pt x="1819" y="1010"/>
                    <a:pt x="1819" y="905"/>
                  </a:cubicBezTo>
                  <a:cubicBezTo>
                    <a:pt x="1819" y="407"/>
                    <a:pt x="1412" y="1"/>
                    <a:pt x="910" y="1"/>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23" name="Google Shape;423;p45"/>
            <p:cNvSpPr/>
            <p:nvPr/>
          </p:nvSpPr>
          <p:spPr>
            <a:xfrm>
              <a:off x="19497950" y="2863986"/>
              <a:ext cx="273000" cy="272250"/>
            </a:xfrm>
            <a:custGeom>
              <a:rect b="b" l="l" r="r" t="t"/>
              <a:pathLst>
                <a:path extrusionOk="0" h="1815" w="1820">
                  <a:moveTo>
                    <a:pt x="910" y="1"/>
                  </a:moveTo>
                  <a:cubicBezTo>
                    <a:pt x="408" y="1"/>
                    <a:pt x="0" y="407"/>
                    <a:pt x="0" y="905"/>
                  </a:cubicBezTo>
                  <a:cubicBezTo>
                    <a:pt x="0" y="1408"/>
                    <a:pt x="408" y="1814"/>
                    <a:pt x="910" y="1814"/>
                  </a:cubicBezTo>
                  <a:cubicBezTo>
                    <a:pt x="1413" y="1814"/>
                    <a:pt x="1820" y="1408"/>
                    <a:pt x="1820" y="905"/>
                  </a:cubicBezTo>
                  <a:cubicBezTo>
                    <a:pt x="1820" y="407"/>
                    <a:pt x="1413" y="1"/>
                    <a:pt x="910" y="1"/>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6"/>
          <p:cNvSpPr txBox="1"/>
          <p:nvPr>
            <p:ph type="title"/>
          </p:nvPr>
        </p:nvSpPr>
        <p:spPr>
          <a:xfrm>
            <a:off x="809825" y="0"/>
            <a:ext cx="3629100" cy="782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REFERENCES</a:t>
            </a:r>
            <a:endParaRPr/>
          </a:p>
        </p:txBody>
      </p:sp>
      <p:sp>
        <p:nvSpPr>
          <p:cNvPr id="429" name="Google Shape;429;p46"/>
          <p:cNvSpPr txBox="1"/>
          <p:nvPr>
            <p:ph idx="1" type="subTitle"/>
          </p:nvPr>
        </p:nvSpPr>
        <p:spPr>
          <a:xfrm>
            <a:off x="97975" y="733350"/>
            <a:ext cx="8842800" cy="3962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600">
                <a:solidFill>
                  <a:srgbClr val="000000"/>
                </a:solidFill>
                <a:latin typeface="Saira Extra Condensed"/>
                <a:ea typeface="Saira Extra Condensed"/>
                <a:cs typeface="Saira Extra Condensed"/>
                <a:sym typeface="Saira Extra Condensed"/>
              </a:rPr>
              <a:t>1. Wisdom Kwami Takramah, Wisdom Kwasi Atiwoto. Student Database System for Higher Education: A Case Study at School of Public Health, University of Ghana. American Journal of Software Engineering and Applications. Vol. 4, No. 2, 2015, pp. 23-34. </a:t>
            </a:r>
            <a:endParaRPr sz="1600">
              <a:solidFill>
                <a:srgbClr val="0000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600">
                <a:solidFill>
                  <a:srgbClr val="000000"/>
                </a:solidFill>
                <a:latin typeface="Saira Extra Condensed"/>
                <a:ea typeface="Saira Extra Condensed"/>
                <a:cs typeface="Saira Extra Condensed"/>
                <a:sym typeface="Saira Extra Condensed"/>
              </a:rPr>
              <a:t>2. Vivienne V. Forrester. School Management Information System: Challenges To Educational Decision- Making In The Big Data Era. International Journal on Integrating Technology in Education (IJITE) Vol.8, No.1, March 2019. </a:t>
            </a:r>
            <a:endParaRPr sz="1600">
              <a:solidFill>
                <a:srgbClr val="0000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600">
                <a:solidFill>
                  <a:srgbClr val="000000"/>
                </a:solidFill>
                <a:latin typeface="Saira Extra Condensed"/>
                <a:ea typeface="Saira Extra Condensed"/>
                <a:cs typeface="Saira Extra Condensed"/>
                <a:sym typeface="Saira Extra Condensed"/>
              </a:rPr>
              <a:t>3. Shakeel Ahmad Dar. Development of a Student Database Management System for Polytechnic sector. International Journal of Advance Engineering and Research Development. Vol 5, Issue 01, Jan -2018 </a:t>
            </a:r>
            <a:endParaRPr sz="1600">
              <a:solidFill>
                <a:srgbClr val="0000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600">
                <a:solidFill>
                  <a:srgbClr val="000000"/>
                </a:solidFill>
                <a:latin typeface="Saira Extra Condensed"/>
                <a:ea typeface="Saira Extra Condensed"/>
                <a:cs typeface="Saira Extra Condensed"/>
                <a:sym typeface="Saira Extra Condensed"/>
              </a:rPr>
              <a:t>4. Mohammad Kamalal-Din Abbas.”Students Fingerprint Attendance System for Faculty of Engineering using PHP &amp; SQL” . Dept. EEE, University of Khartoum, Khartoum,Sudan, 2009. “</a:t>
            </a:r>
            <a:r>
              <a:rPr lang="en" sz="1600" u="sng">
                <a:solidFill>
                  <a:schemeClr val="hlink"/>
                </a:solidFill>
                <a:latin typeface="Saira Extra Condensed"/>
                <a:ea typeface="Saira Extra Condensed"/>
                <a:cs typeface="Saira Extra Condensed"/>
                <a:sym typeface="Saira Extra Condensed"/>
                <a:hlinkClick r:id="rId3"/>
              </a:rPr>
              <a:t>https://projectabstracts.com/20661/students-fingerprint-attendance-system-for-faculty-of-engineering-using-php-sql.html</a:t>
            </a:r>
            <a:r>
              <a:rPr lang="en" sz="1600">
                <a:solidFill>
                  <a:srgbClr val="000000"/>
                </a:solidFill>
                <a:latin typeface="Saira Extra Condensed"/>
                <a:ea typeface="Saira Extra Condensed"/>
                <a:cs typeface="Saira Extra Condensed"/>
                <a:sym typeface="Saira Extra Condensed"/>
              </a:rPr>
              <a:t>”</a:t>
            </a:r>
            <a:endParaRPr sz="1600">
              <a:solidFill>
                <a:srgbClr val="0000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600">
                <a:solidFill>
                  <a:srgbClr val="000000"/>
                </a:solidFill>
                <a:latin typeface="Saira Extra Condensed"/>
                <a:ea typeface="Saira Extra Condensed"/>
                <a:cs typeface="Saira Extra Condensed"/>
                <a:sym typeface="Saira Extra Condensed"/>
              </a:rPr>
              <a:t>5. Bassil, Youssef. "A Data Warehouse Design for A Typical University Information System." arXiv preprint arXiv:1212.2071 (2012).</a:t>
            </a:r>
            <a:endParaRPr sz="1600">
              <a:solidFill>
                <a:srgbClr val="0000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600">
                <a:solidFill>
                  <a:srgbClr val="000000"/>
                </a:solidFill>
                <a:latin typeface="Saira Extra Condensed"/>
                <a:ea typeface="Saira Extra Condensed"/>
                <a:cs typeface="Saira Extra Condensed"/>
                <a:sym typeface="Saira Extra Condensed"/>
              </a:rPr>
              <a:t>6.Yu, Chong Ho, et al. "A data mining approach for identifying predictors of student retention from sophomore to junior year." Journal of Data Science 8.2 (2010): 307-325.</a:t>
            </a:r>
            <a:endParaRPr sz="1600">
              <a:solidFill>
                <a:srgbClr val="000000"/>
              </a:solidFill>
              <a:latin typeface="Saira Extra Condensed"/>
              <a:ea typeface="Saira Extra Condensed"/>
              <a:cs typeface="Saira Extra Condensed"/>
              <a:sym typeface="Saira Extra Condensed"/>
            </a:endParaRPr>
          </a:p>
          <a:p>
            <a:pPr indent="0" lvl="0" marL="0" rtl="0" algn="r">
              <a:spcBef>
                <a:spcPts val="0"/>
              </a:spcBef>
              <a:spcAft>
                <a:spcPts val="0"/>
              </a:spcAft>
              <a:buNone/>
            </a:pPr>
            <a:r>
              <a:t/>
            </a:r>
            <a:endParaRPr sz="1100"/>
          </a:p>
        </p:txBody>
      </p:sp>
      <p:grpSp>
        <p:nvGrpSpPr>
          <p:cNvPr id="430" name="Google Shape;430;p46"/>
          <p:cNvGrpSpPr/>
          <p:nvPr/>
        </p:nvGrpSpPr>
        <p:grpSpPr>
          <a:xfrm>
            <a:off x="755984" y="98341"/>
            <a:ext cx="53851" cy="850801"/>
            <a:chOff x="515525" y="801325"/>
            <a:chExt cx="184800" cy="3561325"/>
          </a:xfrm>
        </p:grpSpPr>
        <p:sp>
          <p:nvSpPr>
            <p:cNvPr id="431" name="Google Shape;431;p46"/>
            <p:cNvSpPr/>
            <p:nvPr/>
          </p:nvSpPr>
          <p:spPr>
            <a:xfrm>
              <a:off x="515525" y="4253150"/>
              <a:ext cx="184800" cy="109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6"/>
            <p:cNvSpPr/>
            <p:nvPr/>
          </p:nvSpPr>
          <p:spPr>
            <a:xfrm>
              <a:off x="577175" y="801325"/>
              <a:ext cx="61500" cy="6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7"/>
          <p:cNvSpPr txBox="1"/>
          <p:nvPr>
            <p:ph type="ctrTitle"/>
          </p:nvPr>
        </p:nvSpPr>
        <p:spPr>
          <a:xfrm>
            <a:off x="2972472" y="539500"/>
            <a:ext cx="31989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38" name="Google Shape;438;p47"/>
          <p:cNvSpPr txBox="1"/>
          <p:nvPr>
            <p:ph idx="1" type="subTitle"/>
          </p:nvPr>
        </p:nvSpPr>
        <p:spPr>
          <a:xfrm>
            <a:off x="2551650" y="1549650"/>
            <a:ext cx="4470600" cy="17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Boogaloo"/>
                <a:ea typeface="Boogaloo"/>
                <a:cs typeface="Boogaloo"/>
                <a:sym typeface="Boogaloo"/>
              </a:rPr>
              <a:t>SRISTI MITRA (2K19/CO/389)</a:t>
            </a:r>
            <a:endParaRPr sz="2600">
              <a:latin typeface="Boogaloo"/>
              <a:ea typeface="Boogaloo"/>
              <a:cs typeface="Boogaloo"/>
              <a:sym typeface="Boogaloo"/>
            </a:endParaRPr>
          </a:p>
          <a:p>
            <a:pPr indent="0" lvl="0" marL="0" rtl="0" algn="ctr">
              <a:spcBef>
                <a:spcPts val="0"/>
              </a:spcBef>
              <a:spcAft>
                <a:spcPts val="0"/>
              </a:spcAft>
              <a:buNone/>
            </a:pPr>
            <a:r>
              <a:rPr lang="en" sz="2600">
                <a:latin typeface="Boogaloo"/>
                <a:ea typeface="Boogaloo"/>
                <a:cs typeface="Boogaloo"/>
                <a:sym typeface="Boogaloo"/>
              </a:rPr>
              <a:t>&amp;</a:t>
            </a:r>
            <a:endParaRPr sz="2600">
              <a:latin typeface="Boogaloo"/>
              <a:ea typeface="Boogaloo"/>
              <a:cs typeface="Boogaloo"/>
              <a:sym typeface="Boogaloo"/>
            </a:endParaRPr>
          </a:p>
          <a:p>
            <a:pPr indent="0" lvl="0" marL="0" rtl="0" algn="ctr">
              <a:spcBef>
                <a:spcPts val="0"/>
              </a:spcBef>
              <a:spcAft>
                <a:spcPts val="0"/>
              </a:spcAft>
              <a:buNone/>
            </a:pPr>
            <a:r>
              <a:rPr lang="en" sz="2600">
                <a:latin typeface="Boogaloo"/>
                <a:ea typeface="Boogaloo"/>
                <a:cs typeface="Boogaloo"/>
                <a:sym typeface="Boogaloo"/>
              </a:rPr>
              <a:t>ZISHNENDU SARKER (2K19/CO/450)</a:t>
            </a:r>
            <a:endParaRPr sz="2600">
              <a:latin typeface="Boogaloo"/>
              <a:ea typeface="Boogaloo"/>
              <a:cs typeface="Boogaloo"/>
              <a:sym typeface="Boogaloo"/>
            </a:endParaRPr>
          </a:p>
        </p:txBody>
      </p:sp>
      <p:grpSp>
        <p:nvGrpSpPr>
          <p:cNvPr id="439" name="Google Shape;439;p47"/>
          <p:cNvGrpSpPr/>
          <p:nvPr/>
        </p:nvGrpSpPr>
        <p:grpSpPr>
          <a:xfrm>
            <a:off x="2972460" y="3635126"/>
            <a:ext cx="3198929" cy="604653"/>
            <a:chOff x="17227550" y="9823986"/>
            <a:chExt cx="4086000" cy="1072650"/>
          </a:xfrm>
        </p:grpSpPr>
        <p:sp>
          <p:nvSpPr>
            <p:cNvPr id="440" name="Google Shape;440;p47"/>
            <p:cNvSpPr/>
            <p:nvPr/>
          </p:nvSpPr>
          <p:spPr>
            <a:xfrm>
              <a:off x="17227550" y="9823986"/>
              <a:ext cx="4086000" cy="1072650"/>
            </a:xfrm>
            <a:custGeom>
              <a:rect b="b" l="l" r="r" t="t"/>
              <a:pathLst>
                <a:path extrusionOk="0" h="7151" w="27240">
                  <a:moveTo>
                    <a:pt x="3571" y="1"/>
                  </a:moveTo>
                  <a:cubicBezTo>
                    <a:pt x="1599" y="1"/>
                    <a:pt x="0" y="1599"/>
                    <a:pt x="0" y="3575"/>
                  </a:cubicBezTo>
                  <a:cubicBezTo>
                    <a:pt x="0" y="5547"/>
                    <a:pt x="1599" y="7150"/>
                    <a:pt x="3571" y="7150"/>
                  </a:cubicBezTo>
                  <a:lnTo>
                    <a:pt x="23664" y="7150"/>
                  </a:lnTo>
                  <a:cubicBezTo>
                    <a:pt x="25641" y="7150"/>
                    <a:pt x="27239" y="5547"/>
                    <a:pt x="27239" y="3575"/>
                  </a:cubicBezTo>
                  <a:cubicBezTo>
                    <a:pt x="27239" y="1599"/>
                    <a:pt x="25641" y="1"/>
                    <a:pt x="23664" y="1"/>
                  </a:cubicBezTo>
                  <a:close/>
                </a:path>
              </a:pathLst>
            </a:custGeom>
            <a:solidFill>
              <a:srgbClr val="6E6EF4"/>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41" name="Google Shape;441;p47"/>
            <p:cNvSpPr/>
            <p:nvPr/>
          </p:nvSpPr>
          <p:spPr>
            <a:xfrm>
              <a:off x="18076700" y="10026486"/>
              <a:ext cx="3034350" cy="667650"/>
            </a:xfrm>
            <a:custGeom>
              <a:rect b="b" l="l" r="r" t="t"/>
              <a:pathLst>
                <a:path extrusionOk="0" h="4451" w="20229">
                  <a:moveTo>
                    <a:pt x="2226" y="0"/>
                  </a:moveTo>
                  <a:cubicBezTo>
                    <a:pt x="996" y="0"/>
                    <a:pt x="0" y="996"/>
                    <a:pt x="0" y="2225"/>
                  </a:cubicBezTo>
                  <a:cubicBezTo>
                    <a:pt x="0" y="3455"/>
                    <a:pt x="996" y="4451"/>
                    <a:pt x="2226" y="4451"/>
                  </a:cubicBezTo>
                  <a:lnTo>
                    <a:pt x="18003" y="4451"/>
                  </a:lnTo>
                  <a:cubicBezTo>
                    <a:pt x="19233" y="4451"/>
                    <a:pt x="20229" y="3455"/>
                    <a:pt x="20229" y="2225"/>
                  </a:cubicBezTo>
                  <a:cubicBezTo>
                    <a:pt x="20229" y="996"/>
                    <a:pt x="19233" y="0"/>
                    <a:pt x="18003" y="0"/>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42" name="Google Shape;442;p47"/>
            <p:cNvSpPr/>
            <p:nvPr/>
          </p:nvSpPr>
          <p:spPr>
            <a:xfrm>
              <a:off x="17445050" y="10126836"/>
              <a:ext cx="471750" cy="448800"/>
            </a:xfrm>
            <a:custGeom>
              <a:rect b="b" l="l" r="r" t="t"/>
              <a:pathLst>
                <a:path extrusionOk="0" h="2992" w="3145">
                  <a:moveTo>
                    <a:pt x="1570" y="1"/>
                  </a:moveTo>
                  <a:lnTo>
                    <a:pt x="1087" y="987"/>
                  </a:lnTo>
                  <a:lnTo>
                    <a:pt x="1" y="1145"/>
                  </a:lnTo>
                  <a:lnTo>
                    <a:pt x="785" y="1911"/>
                  </a:lnTo>
                  <a:lnTo>
                    <a:pt x="599" y="2991"/>
                  </a:lnTo>
                  <a:lnTo>
                    <a:pt x="1570" y="2480"/>
                  </a:lnTo>
                  <a:lnTo>
                    <a:pt x="2541" y="2991"/>
                  </a:lnTo>
                  <a:lnTo>
                    <a:pt x="2355" y="1911"/>
                  </a:lnTo>
                  <a:lnTo>
                    <a:pt x="3144" y="1145"/>
                  </a:lnTo>
                  <a:lnTo>
                    <a:pt x="2058" y="987"/>
                  </a:lnTo>
                  <a:lnTo>
                    <a:pt x="1570" y="1"/>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443" name="Google Shape;443;p47"/>
            <p:cNvSpPr txBox="1"/>
            <p:nvPr/>
          </p:nvSpPr>
          <p:spPr>
            <a:xfrm>
              <a:off x="18338617" y="10093676"/>
              <a:ext cx="2541600" cy="524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800">
                  <a:solidFill>
                    <a:srgbClr val="76CCBB"/>
                  </a:solidFill>
                  <a:latin typeface="Didact Gothic"/>
                  <a:ea typeface="Didact Gothic"/>
                  <a:cs typeface="Didact Gothic"/>
                  <a:sym typeface="Didact Gothic"/>
                </a:rPr>
                <a:t>ANY QUESTIONS?</a:t>
              </a:r>
              <a:endParaRPr sz="1800">
                <a:solidFill>
                  <a:srgbClr val="76CCBB"/>
                </a:solidFill>
                <a:latin typeface="Didact Gothic"/>
                <a:ea typeface="Didact Gothic"/>
                <a:cs typeface="Didact Gothic"/>
                <a:sym typeface="Didact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30"/>
          <p:cNvGrpSpPr/>
          <p:nvPr/>
        </p:nvGrpSpPr>
        <p:grpSpPr>
          <a:xfrm rot="-1515167">
            <a:off x="7676895" y="995160"/>
            <a:ext cx="1154506" cy="1112590"/>
            <a:chOff x="1192187" y="318925"/>
            <a:chExt cx="1098900" cy="1071660"/>
          </a:xfrm>
        </p:grpSpPr>
        <p:grpSp>
          <p:nvGrpSpPr>
            <p:cNvPr id="186" name="Google Shape;186;p30"/>
            <p:cNvGrpSpPr/>
            <p:nvPr/>
          </p:nvGrpSpPr>
          <p:grpSpPr>
            <a:xfrm rot="649427">
              <a:off x="1290484" y="395616"/>
              <a:ext cx="903765" cy="918278"/>
              <a:chOff x="5058725" y="2294900"/>
              <a:chExt cx="602475" cy="602500"/>
            </a:xfrm>
          </p:grpSpPr>
          <p:sp>
            <p:nvSpPr>
              <p:cNvPr id="187" name="Google Shape;187;p30"/>
              <p:cNvSpPr/>
              <p:nvPr/>
            </p:nvSpPr>
            <p:spPr>
              <a:xfrm>
                <a:off x="5058725" y="2294900"/>
                <a:ext cx="602475" cy="602500"/>
              </a:xfrm>
              <a:custGeom>
                <a:rect b="b" l="l" r="r" t="t"/>
                <a:pathLst>
                  <a:path extrusionOk="0" h="24100" w="24099">
                    <a:moveTo>
                      <a:pt x="12047" y="1"/>
                    </a:moveTo>
                    <a:cubicBezTo>
                      <a:pt x="5395" y="1"/>
                      <a:pt x="0" y="5395"/>
                      <a:pt x="0" y="12053"/>
                    </a:cubicBezTo>
                    <a:cubicBezTo>
                      <a:pt x="0" y="18705"/>
                      <a:pt x="5395" y="24100"/>
                      <a:pt x="12047" y="24100"/>
                    </a:cubicBezTo>
                    <a:cubicBezTo>
                      <a:pt x="18704" y="24100"/>
                      <a:pt x="24098" y="18705"/>
                      <a:pt x="24098" y="12053"/>
                    </a:cubicBezTo>
                    <a:cubicBezTo>
                      <a:pt x="24098" y="5395"/>
                      <a:pt x="18704" y="1"/>
                      <a:pt x="120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5210375" y="2373750"/>
                <a:ext cx="39275" cy="39150"/>
              </a:xfrm>
              <a:custGeom>
                <a:rect b="b" l="l" r="r" t="t"/>
                <a:pathLst>
                  <a:path extrusionOk="0" h="1566" w="1571">
                    <a:moveTo>
                      <a:pt x="788" y="0"/>
                    </a:moveTo>
                    <a:cubicBezTo>
                      <a:pt x="356" y="0"/>
                      <a:pt x="0" y="351"/>
                      <a:pt x="0" y="783"/>
                    </a:cubicBezTo>
                    <a:cubicBezTo>
                      <a:pt x="0" y="1215"/>
                      <a:pt x="356" y="1566"/>
                      <a:pt x="788" y="1566"/>
                    </a:cubicBezTo>
                    <a:cubicBezTo>
                      <a:pt x="1219" y="1566"/>
                      <a:pt x="1570" y="1215"/>
                      <a:pt x="1570" y="783"/>
                    </a:cubicBezTo>
                    <a:cubicBezTo>
                      <a:pt x="1570" y="351"/>
                      <a:pt x="1219"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5503213" y="2386639"/>
                <a:ext cx="39275" cy="39275"/>
              </a:xfrm>
              <a:custGeom>
                <a:rect b="b" l="l" r="r" t="t"/>
                <a:pathLst>
                  <a:path extrusionOk="0" h="1571" w="1571">
                    <a:moveTo>
                      <a:pt x="784" y="0"/>
                    </a:moveTo>
                    <a:cubicBezTo>
                      <a:pt x="352" y="0"/>
                      <a:pt x="1" y="355"/>
                      <a:pt x="1" y="788"/>
                    </a:cubicBezTo>
                    <a:cubicBezTo>
                      <a:pt x="1" y="1220"/>
                      <a:pt x="352" y="1570"/>
                      <a:pt x="784" y="1570"/>
                    </a:cubicBezTo>
                    <a:cubicBezTo>
                      <a:pt x="1221" y="1570"/>
                      <a:pt x="1571" y="1220"/>
                      <a:pt x="1571" y="788"/>
                    </a:cubicBezTo>
                    <a:cubicBezTo>
                      <a:pt x="1571" y="355"/>
                      <a:pt x="1221" y="0"/>
                      <a:pt x="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5551260" y="2632724"/>
                <a:ext cx="39275" cy="39275"/>
              </a:xfrm>
              <a:custGeom>
                <a:rect b="b" l="l" r="r" t="t"/>
                <a:pathLst>
                  <a:path extrusionOk="0" h="1571" w="1571">
                    <a:moveTo>
                      <a:pt x="788" y="1"/>
                    </a:moveTo>
                    <a:cubicBezTo>
                      <a:pt x="356" y="1"/>
                      <a:pt x="0" y="351"/>
                      <a:pt x="0" y="783"/>
                    </a:cubicBezTo>
                    <a:cubicBezTo>
                      <a:pt x="0" y="1219"/>
                      <a:pt x="356" y="1570"/>
                      <a:pt x="788" y="1570"/>
                    </a:cubicBezTo>
                    <a:cubicBezTo>
                      <a:pt x="1219" y="1570"/>
                      <a:pt x="1570" y="1219"/>
                      <a:pt x="1570" y="783"/>
                    </a:cubicBezTo>
                    <a:cubicBezTo>
                      <a:pt x="1570" y="351"/>
                      <a:pt x="121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5357525" y="2815125"/>
                <a:ext cx="39275" cy="39275"/>
              </a:xfrm>
              <a:custGeom>
                <a:rect b="b" l="l" r="r" t="t"/>
                <a:pathLst>
                  <a:path extrusionOk="0" h="1571" w="1571">
                    <a:moveTo>
                      <a:pt x="784" y="1"/>
                    </a:moveTo>
                    <a:cubicBezTo>
                      <a:pt x="352" y="1"/>
                      <a:pt x="1" y="352"/>
                      <a:pt x="1" y="783"/>
                    </a:cubicBezTo>
                    <a:cubicBezTo>
                      <a:pt x="1" y="1220"/>
                      <a:pt x="352" y="1571"/>
                      <a:pt x="784" y="1571"/>
                    </a:cubicBezTo>
                    <a:cubicBezTo>
                      <a:pt x="1221" y="1571"/>
                      <a:pt x="1571" y="1220"/>
                      <a:pt x="1571" y="783"/>
                    </a:cubicBezTo>
                    <a:cubicBezTo>
                      <a:pt x="1571" y="352"/>
                      <a:pt x="1221" y="1"/>
                      <a:pt x="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30"/>
            <p:cNvSpPr txBox="1"/>
            <p:nvPr/>
          </p:nvSpPr>
          <p:spPr>
            <a:xfrm rot="648941">
              <a:off x="1216458" y="677451"/>
              <a:ext cx="1050359" cy="35767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Montserrat"/>
                  <a:ea typeface="Montserrat"/>
                  <a:cs typeface="Montserrat"/>
                  <a:sym typeface="Montserrat"/>
                </a:rPr>
                <a:t>COOL</a:t>
              </a:r>
              <a:endParaRPr b="1" sz="2000">
                <a:solidFill>
                  <a:srgbClr val="FFFFFF"/>
                </a:solidFill>
                <a:latin typeface="Montserrat"/>
                <a:ea typeface="Montserrat"/>
                <a:cs typeface="Montserrat"/>
                <a:sym typeface="Montserrat"/>
              </a:endParaRPr>
            </a:p>
          </p:txBody>
        </p:sp>
      </p:grpSp>
      <p:sp>
        <p:nvSpPr>
          <p:cNvPr id="193" name="Google Shape;193;p30"/>
          <p:cNvSpPr txBox="1"/>
          <p:nvPr>
            <p:ph type="ctrTitle"/>
          </p:nvPr>
        </p:nvSpPr>
        <p:spPr>
          <a:xfrm rot="-344">
            <a:off x="160725" y="155297"/>
            <a:ext cx="5987400" cy="10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grpSp>
        <p:nvGrpSpPr>
          <p:cNvPr id="194" name="Google Shape;194;p30"/>
          <p:cNvGrpSpPr/>
          <p:nvPr/>
        </p:nvGrpSpPr>
        <p:grpSpPr>
          <a:xfrm rot="-91224">
            <a:off x="7420680" y="1770527"/>
            <a:ext cx="749352" cy="784641"/>
            <a:chOff x="2889500" y="2294900"/>
            <a:chExt cx="602500" cy="602500"/>
          </a:xfrm>
        </p:grpSpPr>
        <p:sp>
          <p:nvSpPr>
            <p:cNvPr id="195" name="Google Shape;195;p30"/>
            <p:cNvSpPr/>
            <p:nvPr/>
          </p:nvSpPr>
          <p:spPr>
            <a:xfrm>
              <a:off x="2889500" y="2294900"/>
              <a:ext cx="602500" cy="602500"/>
            </a:xfrm>
            <a:custGeom>
              <a:rect b="b" l="l" r="r" t="t"/>
              <a:pathLst>
                <a:path extrusionOk="0" h="24100" w="24100">
                  <a:moveTo>
                    <a:pt x="12052" y="1"/>
                  </a:moveTo>
                  <a:cubicBezTo>
                    <a:pt x="5395" y="1"/>
                    <a:pt x="1" y="5395"/>
                    <a:pt x="1" y="12053"/>
                  </a:cubicBezTo>
                  <a:cubicBezTo>
                    <a:pt x="1" y="18705"/>
                    <a:pt x="5395" y="24100"/>
                    <a:pt x="12052" y="24100"/>
                  </a:cubicBezTo>
                  <a:cubicBezTo>
                    <a:pt x="18705" y="24100"/>
                    <a:pt x="24099" y="18705"/>
                    <a:pt x="24099" y="12053"/>
                  </a:cubicBezTo>
                  <a:cubicBezTo>
                    <a:pt x="24099" y="5395"/>
                    <a:pt x="18705" y="1"/>
                    <a:pt x="120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a:off x="3003325" y="2407950"/>
              <a:ext cx="362050" cy="412225"/>
            </a:xfrm>
            <a:custGeom>
              <a:rect b="b" l="l" r="r" t="t"/>
              <a:pathLst>
                <a:path extrusionOk="0" h="16489" w="14482">
                  <a:moveTo>
                    <a:pt x="7239" y="1"/>
                  </a:moveTo>
                  <a:cubicBezTo>
                    <a:pt x="3238" y="1"/>
                    <a:pt x="0" y="2901"/>
                    <a:pt x="0" y="6482"/>
                  </a:cubicBezTo>
                  <a:cubicBezTo>
                    <a:pt x="0" y="9699"/>
                    <a:pt x="2618" y="12361"/>
                    <a:pt x="6053" y="12870"/>
                  </a:cubicBezTo>
                  <a:cubicBezTo>
                    <a:pt x="6471" y="14170"/>
                    <a:pt x="7640" y="16489"/>
                    <a:pt x="10660" y="16489"/>
                  </a:cubicBezTo>
                  <a:cubicBezTo>
                    <a:pt x="10732" y="16489"/>
                    <a:pt x="10804" y="16488"/>
                    <a:pt x="10878" y="16485"/>
                  </a:cubicBezTo>
                  <a:cubicBezTo>
                    <a:pt x="10878" y="16485"/>
                    <a:pt x="8445" y="16069"/>
                    <a:pt x="8337" y="12878"/>
                  </a:cubicBezTo>
                  <a:cubicBezTo>
                    <a:pt x="11816" y="12404"/>
                    <a:pt x="14481" y="9725"/>
                    <a:pt x="14481" y="6482"/>
                  </a:cubicBezTo>
                  <a:cubicBezTo>
                    <a:pt x="14481" y="2901"/>
                    <a:pt x="11238" y="1"/>
                    <a:pt x="7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a:off x="3110050" y="2524225"/>
              <a:ext cx="148575" cy="143875"/>
            </a:xfrm>
            <a:custGeom>
              <a:rect b="b" l="l" r="r" t="t"/>
              <a:pathLst>
                <a:path extrusionOk="0" h="5755" w="5943">
                  <a:moveTo>
                    <a:pt x="1511" y="1"/>
                  </a:moveTo>
                  <a:cubicBezTo>
                    <a:pt x="676" y="1"/>
                    <a:pt x="0" y="676"/>
                    <a:pt x="0" y="1515"/>
                  </a:cubicBezTo>
                  <a:cubicBezTo>
                    <a:pt x="0" y="1711"/>
                    <a:pt x="38" y="1900"/>
                    <a:pt x="107" y="2071"/>
                  </a:cubicBezTo>
                  <a:cubicBezTo>
                    <a:pt x="107" y="2071"/>
                    <a:pt x="634" y="3688"/>
                    <a:pt x="2970" y="5755"/>
                  </a:cubicBezTo>
                  <a:cubicBezTo>
                    <a:pt x="5310" y="3688"/>
                    <a:pt x="5835" y="2071"/>
                    <a:pt x="5835" y="2071"/>
                  </a:cubicBezTo>
                  <a:lnTo>
                    <a:pt x="5831" y="2071"/>
                  </a:lnTo>
                  <a:cubicBezTo>
                    <a:pt x="5900" y="1900"/>
                    <a:pt x="5942" y="1711"/>
                    <a:pt x="5942" y="1515"/>
                  </a:cubicBezTo>
                  <a:cubicBezTo>
                    <a:pt x="5942" y="676"/>
                    <a:pt x="5262" y="1"/>
                    <a:pt x="4428" y="1"/>
                  </a:cubicBezTo>
                  <a:cubicBezTo>
                    <a:pt x="3726" y="1"/>
                    <a:pt x="3140" y="483"/>
                    <a:pt x="2970" y="1134"/>
                  </a:cubicBezTo>
                  <a:cubicBezTo>
                    <a:pt x="2802" y="483"/>
                    <a:pt x="2216" y="1"/>
                    <a:pt x="15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rot="678761">
            <a:off x="7027189" y="1023186"/>
            <a:ext cx="921045" cy="917192"/>
            <a:chOff x="8112050" y="20967936"/>
            <a:chExt cx="1125000" cy="1140450"/>
          </a:xfrm>
        </p:grpSpPr>
        <p:sp>
          <p:nvSpPr>
            <p:cNvPr id="199" name="Google Shape;199;p30"/>
            <p:cNvSpPr/>
            <p:nvPr/>
          </p:nvSpPr>
          <p:spPr>
            <a:xfrm>
              <a:off x="8112050" y="20967936"/>
              <a:ext cx="1125000" cy="1140450"/>
            </a:xfrm>
            <a:custGeom>
              <a:rect b="b" l="l" r="r" t="t"/>
              <a:pathLst>
                <a:path extrusionOk="0" h="7603" w="7500">
                  <a:moveTo>
                    <a:pt x="3752" y="1"/>
                  </a:moveTo>
                  <a:cubicBezTo>
                    <a:pt x="2905" y="1"/>
                    <a:pt x="2058" y="52"/>
                    <a:pt x="1211" y="155"/>
                  </a:cubicBezTo>
                  <a:cubicBezTo>
                    <a:pt x="728" y="217"/>
                    <a:pt x="268" y="681"/>
                    <a:pt x="206" y="1165"/>
                  </a:cubicBezTo>
                  <a:cubicBezTo>
                    <a:pt x="1" y="2921"/>
                    <a:pt x="1" y="4681"/>
                    <a:pt x="206" y="6439"/>
                  </a:cubicBezTo>
                  <a:cubicBezTo>
                    <a:pt x="268" y="6921"/>
                    <a:pt x="728" y="7386"/>
                    <a:pt x="1211" y="7448"/>
                  </a:cubicBezTo>
                  <a:cubicBezTo>
                    <a:pt x="2058" y="7551"/>
                    <a:pt x="2905" y="7602"/>
                    <a:pt x="3752" y="7602"/>
                  </a:cubicBezTo>
                  <a:cubicBezTo>
                    <a:pt x="4599" y="7602"/>
                    <a:pt x="5446" y="7551"/>
                    <a:pt x="6293" y="7448"/>
                  </a:cubicBezTo>
                  <a:cubicBezTo>
                    <a:pt x="6777" y="7386"/>
                    <a:pt x="7236" y="6921"/>
                    <a:pt x="7298" y="6439"/>
                  </a:cubicBezTo>
                  <a:cubicBezTo>
                    <a:pt x="7499" y="4681"/>
                    <a:pt x="7499" y="2921"/>
                    <a:pt x="7298" y="1165"/>
                  </a:cubicBezTo>
                  <a:cubicBezTo>
                    <a:pt x="7236" y="681"/>
                    <a:pt x="6777" y="217"/>
                    <a:pt x="6293" y="155"/>
                  </a:cubicBezTo>
                  <a:cubicBezTo>
                    <a:pt x="5446" y="52"/>
                    <a:pt x="4599" y="1"/>
                    <a:pt x="3752" y="1"/>
                  </a:cubicBezTo>
                  <a:close/>
                </a:path>
              </a:pathLst>
            </a:custGeom>
            <a:solidFill>
              <a:srgbClr val="76CCBB"/>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00" name="Google Shape;200;p30"/>
            <p:cNvSpPr/>
            <p:nvPr/>
          </p:nvSpPr>
          <p:spPr>
            <a:xfrm>
              <a:off x="8325200" y="21204936"/>
              <a:ext cx="699450" cy="666300"/>
            </a:xfrm>
            <a:custGeom>
              <a:rect b="b" l="l" r="r" t="t"/>
              <a:pathLst>
                <a:path extrusionOk="0" h="4442" w="4663">
                  <a:moveTo>
                    <a:pt x="3403" y="508"/>
                  </a:moveTo>
                  <a:cubicBezTo>
                    <a:pt x="3450" y="508"/>
                    <a:pt x="3508" y="513"/>
                    <a:pt x="3565" y="517"/>
                  </a:cubicBezTo>
                  <a:cubicBezTo>
                    <a:pt x="3777" y="541"/>
                    <a:pt x="4102" y="762"/>
                    <a:pt x="4154" y="1298"/>
                  </a:cubicBezTo>
                  <a:lnTo>
                    <a:pt x="4154" y="1522"/>
                  </a:lnTo>
                  <a:cubicBezTo>
                    <a:pt x="4092" y="2193"/>
                    <a:pt x="3479" y="2964"/>
                    <a:pt x="2331" y="3815"/>
                  </a:cubicBezTo>
                  <a:cubicBezTo>
                    <a:pt x="1182" y="2964"/>
                    <a:pt x="570" y="2193"/>
                    <a:pt x="508" y="1522"/>
                  </a:cubicBezTo>
                  <a:lnTo>
                    <a:pt x="508" y="1298"/>
                  </a:lnTo>
                  <a:cubicBezTo>
                    <a:pt x="561" y="762"/>
                    <a:pt x="886" y="541"/>
                    <a:pt x="1096" y="517"/>
                  </a:cubicBezTo>
                  <a:cubicBezTo>
                    <a:pt x="1153" y="513"/>
                    <a:pt x="1211" y="508"/>
                    <a:pt x="1259" y="508"/>
                  </a:cubicBezTo>
                  <a:cubicBezTo>
                    <a:pt x="1561" y="508"/>
                    <a:pt x="1690" y="603"/>
                    <a:pt x="1939" y="901"/>
                  </a:cubicBezTo>
                  <a:lnTo>
                    <a:pt x="2331" y="1369"/>
                  </a:lnTo>
                  <a:lnTo>
                    <a:pt x="2723" y="901"/>
                  </a:lnTo>
                  <a:cubicBezTo>
                    <a:pt x="2973" y="603"/>
                    <a:pt x="3097" y="508"/>
                    <a:pt x="3403" y="508"/>
                  </a:cubicBezTo>
                  <a:close/>
                  <a:moveTo>
                    <a:pt x="1259" y="0"/>
                  </a:moveTo>
                  <a:cubicBezTo>
                    <a:pt x="1192" y="0"/>
                    <a:pt x="1125" y="6"/>
                    <a:pt x="1049" y="11"/>
                  </a:cubicBezTo>
                  <a:cubicBezTo>
                    <a:pt x="589" y="53"/>
                    <a:pt x="62" y="475"/>
                    <a:pt x="0" y="1274"/>
                  </a:cubicBezTo>
                  <a:lnTo>
                    <a:pt x="0" y="1542"/>
                  </a:lnTo>
                  <a:cubicBezTo>
                    <a:pt x="58" y="2308"/>
                    <a:pt x="637" y="3255"/>
                    <a:pt x="2331" y="4442"/>
                  </a:cubicBezTo>
                  <a:cubicBezTo>
                    <a:pt x="4025" y="3255"/>
                    <a:pt x="4605" y="2308"/>
                    <a:pt x="4662" y="1542"/>
                  </a:cubicBezTo>
                  <a:lnTo>
                    <a:pt x="4662" y="1274"/>
                  </a:lnTo>
                  <a:cubicBezTo>
                    <a:pt x="4599" y="475"/>
                    <a:pt x="4068" y="53"/>
                    <a:pt x="3613" y="11"/>
                  </a:cubicBezTo>
                  <a:cubicBezTo>
                    <a:pt x="3536" y="6"/>
                    <a:pt x="3470" y="0"/>
                    <a:pt x="3403" y="0"/>
                  </a:cubicBezTo>
                  <a:cubicBezTo>
                    <a:pt x="2872" y="0"/>
                    <a:pt x="2623" y="230"/>
                    <a:pt x="2331" y="575"/>
                  </a:cubicBezTo>
                  <a:cubicBezTo>
                    <a:pt x="2039" y="230"/>
                    <a:pt x="1785" y="0"/>
                    <a:pt x="1259" y="0"/>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7208449" y="0"/>
            <a:ext cx="1447281" cy="1328406"/>
            <a:chOff x="5031764" y="943543"/>
            <a:chExt cx="1661250" cy="1554600"/>
          </a:xfrm>
        </p:grpSpPr>
        <p:sp>
          <p:nvSpPr>
            <p:cNvPr id="202" name="Google Shape;202;p30"/>
            <p:cNvSpPr/>
            <p:nvPr/>
          </p:nvSpPr>
          <p:spPr>
            <a:xfrm>
              <a:off x="5085089" y="943543"/>
              <a:ext cx="1554600" cy="155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0"/>
            <p:cNvGrpSpPr/>
            <p:nvPr/>
          </p:nvGrpSpPr>
          <p:grpSpPr>
            <a:xfrm>
              <a:off x="5031764" y="995218"/>
              <a:ext cx="1661250" cy="1451250"/>
              <a:chOff x="5905878" y="1163861"/>
              <a:chExt cx="1661250" cy="1451250"/>
            </a:xfrm>
          </p:grpSpPr>
          <p:sp>
            <p:nvSpPr>
              <p:cNvPr id="204" name="Google Shape;204;p30"/>
              <p:cNvSpPr/>
              <p:nvPr/>
            </p:nvSpPr>
            <p:spPr>
              <a:xfrm>
                <a:off x="6280578" y="1163861"/>
                <a:ext cx="690000" cy="384600"/>
              </a:xfrm>
              <a:custGeom>
                <a:rect b="b" l="l" r="r" t="t"/>
                <a:pathLst>
                  <a:path extrusionOk="0" h="2564" w="4600">
                    <a:moveTo>
                      <a:pt x="4258" y="0"/>
                    </a:moveTo>
                    <a:cubicBezTo>
                      <a:pt x="4129" y="0"/>
                      <a:pt x="4002" y="46"/>
                      <a:pt x="4002" y="46"/>
                    </a:cubicBezTo>
                    <a:lnTo>
                      <a:pt x="762" y="1759"/>
                    </a:lnTo>
                    <a:lnTo>
                      <a:pt x="0" y="2563"/>
                    </a:lnTo>
                    <a:lnTo>
                      <a:pt x="1044" y="2296"/>
                    </a:lnTo>
                    <a:lnTo>
                      <a:pt x="4360" y="582"/>
                    </a:lnTo>
                    <a:cubicBezTo>
                      <a:pt x="4360" y="582"/>
                      <a:pt x="4599" y="376"/>
                      <a:pt x="4508" y="138"/>
                    </a:cubicBezTo>
                    <a:cubicBezTo>
                      <a:pt x="4468" y="30"/>
                      <a:pt x="4362" y="0"/>
                      <a:pt x="4258" y="0"/>
                    </a:cubicBezTo>
                    <a:close/>
                  </a:path>
                </a:pathLst>
              </a:custGeom>
              <a:solidFill>
                <a:schemeClr val="accent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05" name="Google Shape;205;p30"/>
              <p:cNvSpPr/>
              <p:nvPr/>
            </p:nvSpPr>
            <p:spPr>
              <a:xfrm>
                <a:off x="6844728" y="1163861"/>
                <a:ext cx="125850" cy="110250"/>
              </a:xfrm>
              <a:custGeom>
                <a:rect b="b" l="l" r="r" t="t"/>
                <a:pathLst>
                  <a:path extrusionOk="0" h="735" w="839">
                    <a:moveTo>
                      <a:pt x="497" y="0"/>
                    </a:moveTo>
                    <a:cubicBezTo>
                      <a:pt x="368" y="0"/>
                      <a:pt x="241" y="46"/>
                      <a:pt x="241" y="46"/>
                    </a:cubicBezTo>
                    <a:lnTo>
                      <a:pt x="1" y="175"/>
                    </a:lnTo>
                    <a:cubicBezTo>
                      <a:pt x="298" y="257"/>
                      <a:pt x="374" y="458"/>
                      <a:pt x="307" y="735"/>
                    </a:cubicBezTo>
                    <a:lnTo>
                      <a:pt x="599" y="582"/>
                    </a:lnTo>
                    <a:cubicBezTo>
                      <a:pt x="599" y="582"/>
                      <a:pt x="838" y="376"/>
                      <a:pt x="747" y="138"/>
                    </a:cubicBezTo>
                    <a:cubicBezTo>
                      <a:pt x="707" y="30"/>
                      <a:pt x="601" y="0"/>
                      <a:pt x="497" y="0"/>
                    </a:cubicBezTo>
                    <a:close/>
                  </a:path>
                </a:pathLst>
              </a:custGeom>
              <a:solidFill>
                <a:srgbClr val="6E6EF4"/>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06" name="Google Shape;206;p30"/>
              <p:cNvSpPr/>
              <p:nvPr/>
            </p:nvSpPr>
            <p:spPr>
              <a:xfrm>
                <a:off x="6280578" y="1436261"/>
                <a:ext cx="149550" cy="112200"/>
              </a:xfrm>
              <a:custGeom>
                <a:rect b="b" l="l" r="r" t="t"/>
                <a:pathLst>
                  <a:path extrusionOk="0" h="748" w="997">
                    <a:moveTo>
                      <a:pt x="709" y="1"/>
                    </a:moveTo>
                    <a:lnTo>
                      <a:pt x="0" y="747"/>
                    </a:lnTo>
                    <a:lnTo>
                      <a:pt x="0" y="747"/>
                    </a:lnTo>
                    <a:lnTo>
                      <a:pt x="996" y="489"/>
                    </a:lnTo>
                    <a:cubicBezTo>
                      <a:pt x="987" y="292"/>
                      <a:pt x="924" y="106"/>
                      <a:pt x="709" y="1"/>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07" name="Google Shape;207;p30"/>
              <p:cNvSpPr/>
              <p:nvPr/>
            </p:nvSpPr>
            <p:spPr>
              <a:xfrm>
                <a:off x="6280578" y="1485911"/>
                <a:ext cx="83550" cy="62550"/>
              </a:xfrm>
              <a:custGeom>
                <a:rect b="b" l="l" r="r" t="t"/>
                <a:pathLst>
                  <a:path extrusionOk="0" h="417" w="557">
                    <a:moveTo>
                      <a:pt x="393" y="0"/>
                    </a:moveTo>
                    <a:lnTo>
                      <a:pt x="0" y="416"/>
                    </a:lnTo>
                    <a:lnTo>
                      <a:pt x="0" y="416"/>
                    </a:lnTo>
                    <a:lnTo>
                      <a:pt x="556" y="273"/>
                    </a:lnTo>
                    <a:lnTo>
                      <a:pt x="393" y="0"/>
                    </a:lnTo>
                    <a:close/>
                  </a:path>
                </a:pathLst>
              </a:custGeom>
              <a:solidFill>
                <a:srgbClr val="6E6EF4"/>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08" name="Google Shape;208;p30"/>
              <p:cNvSpPr/>
              <p:nvPr/>
            </p:nvSpPr>
            <p:spPr>
              <a:xfrm>
                <a:off x="5905878" y="1436261"/>
                <a:ext cx="1661250" cy="1178850"/>
              </a:xfrm>
              <a:custGeom>
                <a:rect b="b" l="l" r="r" t="t"/>
                <a:pathLst>
                  <a:path extrusionOk="0" h="7859" w="11075">
                    <a:moveTo>
                      <a:pt x="8696" y="0"/>
                    </a:moveTo>
                    <a:cubicBezTo>
                      <a:pt x="7106" y="0"/>
                      <a:pt x="5540" y="857"/>
                      <a:pt x="4685" y="2202"/>
                    </a:cubicBezTo>
                    <a:cubicBezTo>
                      <a:pt x="4111" y="2044"/>
                      <a:pt x="3516" y="1965"/>
                      <a:pt x="2920" y="1965"/>
                    </a:cubicBezTo>
                    <a:cubicBezTo>
                      <a:pt x="1915" y="1965"/>
                      <a:pt x="909" y="2189"/>
                      <a:pt x="0" y="2628"/>
                    </a:cubicBezTo>
                    <a:cubicBezTo>
                      <a:pt x="704" y="4447"/>
                      <a:pt x="1580" y="6203"/>
                      <a:pt x="2609" y="7859"/>
                    </a:cubicBezTo>
                    <a:cubicBezTo>
                      <a:pt x="3299" y="6924"/>
                      <a:pt x="4464" y="6373"/>
                      <a:pt x="5625" y="6373"/>
                    </a:cubicBezTo>
                    <a:cubicBezTo>
                      <a:pt x="5896" y="6373"/>
                      <a:pt x="6167" y="6403"/>
                      <a:pt x="6432" y="6466"/>
                    </a:cubicBezTo>
                    <a:cubicBezTo>
                      <a:pt x="7017" y="5863"/>
                      <a:pt x="7792" y="5461"/>
                      <a:pt x="8596" y="5207"/>
                    </a:cubicBezTo>
                    <a:cubicBezTo>
                      <a:pt x="9400" y="4954"/>
                      <a:pt x="10237" y="4829"/>
                      <a:pt x="11074" y="4710"/>
                    </a:cubicBezTo>
                    <a:cubicBezTo>
                      <a:pt x="10304" y="3139"/>
                      <a:pt x="9533" y="1571"/>
                      <a:pt x="8762" y="1"/>
                    </a:cubicBezTo>
                    <a:cubicBezTo>
                      <a:pt x="8740" y="0"/>
                      <a:pt x="8718" y="0"/>
                      <a:pt x="8696"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09" name="Google Shape;209;p30"/>
              <p:cNvSpPr/>
              <p:nvPr/>
            </p:nvSpPr>
            <p:spPr>
              <a:xfrm>
                <a:off x="5908128" y="1358711"/>
                <a:ext cx="1602300" cy="1082550"/>
              </a:xfrm>
              <a:custGeom>
                <a:rect b="b" l="l" r="r" t="t"/>
                <a:pathLst>
                  <a:path extrusionOk="0" h="7217" w="10682">
                    <a:moveTo>
                      <a:pt x="8306" y="0"/>
                    </a:moveTo>
                    <a:cubicBezTo>
                      <a:pt x="6590" y="0"/>
                      <a:pt x="5261" y="874"/>
                      <a:pt x="4436" y="2422"/>
                    </a:cubicBezTo>
                    <a:cubicBezTo>
                      <a:pt x="3873" y="2003"/>
                      <a:pt x="3082" y="1813"/>
                      <a:pt x="2277" y="1813"/>
                    </a:cubicBezTo>
                    <a:cubicBezTo>
                      <a:pt x="1455" y="1813"/>
                      <a:pt x="619" y="2012"/>
                      <a:pt x="0" y="2370"/>
                    </a:cubicBezTo>
                    <a:lnTo>
                      <a:pt x="2350" y="7217"/>
                    </a:lnTo>
                    <a:cubicBezTo>
                      <a:pt x="2746" y="6830"/>
                      <a:pt x="3245" y="6534"/>
                      <a:pt x="3786" y="6384"/>
                    </a:cubicBezTo>
                    <a:cubicBezTo>
                      <a:pt x="4063" y="6308"/>
                      <a:pt x="4351" y="6271"/>
                      <a:pt x="4638" y="6271"/>
                    </a:cubicBezTo>
                    <a:cubicBezTo>
                      <a:pt x="5308" y="6271"/>
                      <a:pt x="5979" y="6472"/>
                      <a:pt x="6527" y="6854"/>
                    </a:cubicBezTo>
                    <a:cubicBezTo>
                      <a:pt x="7599" y="5724"/>
                      <a:pt x="9126" y="5035"/>
                      <a:pt x="10681" y="4992"/>
                    </a:cubicBezTo>
                    <a:cubicBezTo>
                      <a:pt x="9772" y="3422"/>
                      <a:pt x="9054" y="1743"/>
                      <a:pt x="8537" y="5"/>
                    </a:cubicBezTo>
                    <a:cubicBezTo>
                      <a:pt x="8459" y="2"/>
                      <a:pt x="8382" y="0"/>
                      <a:pt x="8306" y="0"/>
                    </a:cubicBezTo>
                    <a:close/>
                  </a:path>
                </a:pathLst>
              </a:custGeom>
              <a:solidFill>
                <a:srgbClr val="6E6EF4"/>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10" name="Google Shape;210;p30"/>
              <p:cNvSpPr/>
              <p:nvPr/>
            </p:nvSpPr>
            <p:spPr>
              <a:xfrm>
                <a:off x="6594978" y="1760711"/>
                <a:ext cx="281700" cy="566550"/>
              </a:xfrm>
              <a:custGeom>
                <a:rect b="b" l="l" r="r" t="t"/>
                <a:pathLst>
                  <a:path extrusionOk="0" h="3777" w="1878">
                    <a:moveTo>
                      <a:pt x="120" y="0"/>
                    </a:moveTo>
                    <a:lnTo>
                      <a:pt x="0" y="53"/>
                    </a:lnTo>
                    <a:lnTo>
                      <a:pt x="1756" y="3777"/>
                    </a:lnTo>
                    <a:lnTo>
                      <a:pt x="1877" y="3719"/>
                    </a:lnTo>
                    <a:lnTo>
                      <a:pt x="120" y="0"/>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11" name="Google Shape;211;p30"/>
              <p:cNvSpPr/>
              <p:nvPr/>
            </p:nvSpPr>
            <p:spPr>
              <a:xfrm>
                <a:off x="6776478" y="1534661"/>
                <a:ext cx="208500" cy="133650"/>
              </a:xfrm>
              <a:custGeom>
                <a:rect b="b" l="l" r="r" t="t"/>
                <a:pathLst>
                  <a:path extrusionOk="0" h="891" w="1390">
                    <a:moveTo>
                      <a:pt x="1346" y="0"/>
                    </a:moveTo>
                    <a:cubicBezTo>
                      <a:pt x="853" y="173"/>
                      <a:pt x="389" y="440"/>
                      <a:pt x="1" y="789"/>
                    </a:cubicBezTo>
                    <a:lnTo>
                      <a:pt x="93" y="891"/>
                    </a:lnTo>
                    <a:cubicBezTo>
                      <a:pt x="466" y="555"/>
                      <a:pt x="915" y="292"/>
                      <a:pt x="1390" y="124"/>
                    </a:cubicBezTo>
                    <a:lnTo>
                      <a:pt x="1346" y="0"/>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12" name="Google Shape;212;p30"/>
              <p:cNvSpPr/>
              <p:nvPr/>
            </p:nvSpPr>
            <p:spPr>
              <a:xfrm>
                <a:off x="6747228" y="1609211"/>
                <a:ext cx="384150" cy="230700"/>
              </a:xfrm>
              <a:custGeom>
                <a:rect b="b" l="l" r="r" t="t"/>
                <a:pathLst>
                  <a:path extrusionOk="0" h="1538" w="2561">
                    <a:moveTo>
                      <a:pt x="2532" y="1"/>
                    </a:moveTo>
                    <a:cubicBezTo>
                      <a:pt x="1565" y="197"/>
                      <a:pt x="666" y="714"/>
                      <a:pt x="1" y="1447"/>
                    </a:cubicBezTo>
                    <a:lnTo>
                      <a:pt x="101" y="1537"/>
                    </a:lnTo>
                    <a:cubicBezTo>
                      <a:pt x="741" y="824"/>
                      <a:pt x="1618" y="321"/>
                      <a:pt x="2561" y="131"/>
                    </a:cubicBezTo>
                    <a:lnTo>
                      <a:pt x="2532" y="1"/>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13" name="Google Shape;213;p30"/>
              <p:cNvSpPr/>
              <p:nvPr/>
            </p:nvSpPr>
            <p:spPr>
              <a:xfrm>
                <a:off x="6804678" y="1716161"/>
                <a:ext cx="353250" cy="216900"/>
              </a:xfrm>
              <a:custGeom>
                <a:rect b="b" l="l" r="r" t="t"/>
                <a:pathLst>
                  <a:path extrusionOk="0" h="1446" w="2355">
                    <a:moveTo>
                      <a:pt x="2326" y="1"/>
                    </a:moveTo>
                    <a:cubicBezTo>
                      <a:pt x="1436" y="202"/>
                      <a:pt x="612" y="685"/>
                      <a:pt x="0" y="1360"/>
                    </a:cubicBezTo>
                    <a:lnTo>
                      <a:pt x="95" y="1446"/>
                    </a:lnTo>
                    <a:cubicBezTo>
                      <a:pt x="689" y="796"/>
                      <a:pt x="1493" y="326"/>
                      <a:pt x="2355" y="131"/>
                    </a:cubicBezTo>
                    <a:lnTo>
                      <a:pt x="2326" y="1"/>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14" name="Google Shape;214;p30"/>
              <p:cNvSpPr/>
              <p:nvPr/>
            </p:nvSpPr>
            <p:spPr>
              <a:xfrm>
                <a:off x="6856278" y="1839761"/>
                <a:ext cx="388500" cy="201900"/>
              </a:xfrm>
              <a:custGeom>
                <a:rect b="b" l="l" r="r" t="t"/>
                <a:pathLst>
                  <a:path extrusionOk="0" h="1346" w="2590">
                    <a:moveTo>
                      <a:pt x="2565" y="0"/>
                    </a:moveTo>
                    <a:cubicBezTo>
                      <a:pt x="1622" y="201"/>
                      <a:pt x="738" y="632"/>
                      <a:pt x="1" y="1244"/>
                    </a:cubicBezTo>
                    <a:lnTo>
                      <a:pt x="87" y="1345"/>
                    </a:lnTo>
                    <a:cubicBezTo>
                      <a:pt x="805" y="747"/>
                      <a:pt x="1671" y="325"/>
                      <a:pt x="2589" y="134"/>
                    </a:cubicBezTo>
                    <a:lnTo>
                      <a:pt x="2565" y="0"/>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15" name="Google Shape;215;p30"/>
              <p:cNvSpPr/>
              <p:nvPr/>
            </p:nvSpPr>
            <p:spPr>
              <a:xfrm>
                <a:off x="6911628" y="1989011"/>
                <a:ext cx="353250" cy="181800"/>
              </a:xfrm>
              <a:custGeom>
                <a:rect b="b" l="l" r="r" t="t"/>
                <a:pathLst>
                  <a:path extrusionOk="0" h="1212" w="2355">
                    <a:moveTo>
                      <a:pt x="2326" y="0"/>
                    </a:moveTo>
                    <a:cubicBezTo>
                      <a:pt x="1489" y="201"/>
                      <a:pt x="685" y="585"/>
                      <a:pt x="0" y="1106"/>
                    </a:cubicBezTo>
                    <a:lnTo>
                      <a:pt x="82" y="1212"/>
                    </a:lnTo>
                    <a:cubicBezTo>
                      <a:pt x="747" y="699"/>
                      <a:pt x="1536" y="326"/>
                      <a:pt x="2355" y="130"/>
                    </a:cubicBezTo>
                    <a:lnTo>
                      <a:pt x="2326" y="0"/>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grpSp>
      <p:sp>
        <p:nvSpPr>
          <p:cNvPr id="216" name="Google Shape;216;p30"/>
          <p:cNvSpPr txBox="1"/>
          <p:nvPr>
            <p:ph idx="1" type="subTitle"/>
          </p:nvPr>
        </p:nvSpPr>
        <p:spPr>
          <a:xfrm>
            <a:off x="100450" y="1105200"/>
            <a:ext cx="7107900" cy="24804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2300">
                <a:solidFill>
                  <a:srgbClr val="85200C"/>
                </a:solidFill>
                <a:latin typeface="Saira Extra Condensed"/>
                <a:ea typeface="Saira Extra Condensed"/>
                <a:cs typeface="Saira Extra Condensed"/>
                <a:sym typeface="Saira Extra Condensed"/>
              </a:rPr>
              <a:t>Student Management system can handle all the detail about a student.The details include college details, Students personal details, Academic details etc.</a:t>
            </a:r>
            <a:endParaRPr sz="2300">
              <a:solidFill>
                <a:srgbClr val="85200C"/>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2300">
                <a:solidFill>
                  <a:srgbClr val="85200C"/>
                </a:solidFill>
                <a:latin typeface="Saira Extra Condensed"/>
                <a:ea typeface="Saira Extra Condensed"/>
                <a:cs typeface="Saira Extra Condensed"/>
                <a:sym typeface="Saira Extra Condensed"/>
              </a:rPr>
              <a:t>•The student management system is an automated version of manual Student </a:t>
            </a:r>
            <a:r>
              <a:rPr lang="en" sz="2300">
                <a:solidFill>
                  <a:srgbClr val="85200C"/>
                </a:solidFill>
                <a:latin typeface="Saira Extra Condensed"/>
                <a:ea typeface="Saira Extra Condensed"/>
                <a:cs typeface="Saira Extra Condensed"/>
                <a:sym typeface="Saira Extra Condensed"/>
              </a:rPr>
              <a:t>Management</a:t>
            </a:r>
            <a:r>
              <a:rPr lang="en" sz="2300">
                <a:solidFill>
                  <a:srgbClr val="85200C"/>
                </a:solidFill>
                <a:latin typeface="Saira Extra Condensed"/>
                <a:ea typeface="Saira Extra Condensed"/>
                <a:cs typeface="Saira Extra Condensed"/>
                <a:sym typeface="Saira Extra Condensed"/>
              </a:rPr>
              <a:t> System.</a:t>
            </a:r>
            <a:endParaRPr sz="2300">
              <a:solidFill>
                <a:srgbClr val="85200C"/>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2300">
                <a:solidFill>
                  <a:srgbClr val="85200C"/>
                </a:solidFill>
                <a:latin typeface="Saira Extra Condensed"/>
                <a:ea typeface="Saira Extra Condensed"/>
                <a:cs typeface="Saira Extra Condensed"/>
                <a:sym typeface="Saira Extra Condensed"/>
              </a:rPr>
              <a:t>•It includes process like registration of the student's details, assigning the department based on their course and maintenance of the record.</a:t>
            </a:r>
            <a:endParaRPr sz="2300">
              <a:solidFill>
                <a:srgbClr val="85200C"/>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2300">
                <a:solidFill>
                  <a:srgbClr val="85200C"/>
                </a:solidFill>
                <a:latin typeface="Saira Extra Condensed"/>
                <a:ea typeface="Saira Extra Condensed"/>
                <a:cs typeface="Saira Extra Condensed"/>
                <a:sym typeface="Saira Extra Condensed"/>
              </a:rPr>
              <a:t>Data mining is also used for discovering patterns from a certain dataset and showing test results by going through their academic and institutional records.</a:t>
            </a:r>
            <a:endParaRPr sz="2300">
              <a:solidFill>
                <a:srgbClr val="85200C"/>
              </a:solidFill>
              <a:latin typeface="Saira Extra Condensed"/>
              <a:ea typeface="Saira Extra Condensed"/>
              <a:cs typeface="Saira Extra Condensed"/>
              <a:sym typeface="Saira Extra Condensed"/>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idx="1" type="subTitle"/>
          </p:nvPr>
        </p:nvSpPr>
        <p:spPr>
          <a:xfrm>
            <a:off x="133025" y="2039325"/>
            <a:ext cx="7628400" cy="3003900"/>
          </a:xfrm>
          <a:prstGeom prst="rect">
            <a:avLst/>
          </a:prstGeom>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lang="en" sz="1800">
                <a:solidFill>
                  <a:srgbClr val="5B0F00"/>
                </a:solidFill>
                <a:latin typeface="Saira Extra Condensed"/>
                <a:ea typeface="Saira Extra Condensed"/>
                <a:cs typeface="Saira Extra Condensed"/>
                <a:sym typeface="Saira Extra Condensed"/>
              </a:rPr>
              <a:t>•Problems occurred before having computerized system includes:</a:t>
            </a:r>
            <a:endParaRPr sz="1800">
              <a:solidFill>
                <a:srgbClr val="5B0F00"/>
              </a:solidFill>
              <a:latin typeface="Saira Extra Condensed"/>
              <a:ea typeface="Saira Extra Condensed"/>
              <a:cs typeface="Saira Extra Condensed"/>
              <a:sym typeface="Saira Extra Condensed"/>
            </a:endParaRPr>
          </a:p>
          <a:p>
            <a:pPr indent="-342900" lvl="0" marL="457200" rtl="0" algn="l">
              <a:lnSpc>
                <a:spcPct val="90000"/>
              </a:lnSpc>
              <a:spcBef>
                <a:spcPts val="1000"/>
              </a:spcBef>
              <a:spcAft>
                <a:spcPts val="0"/>
              </a:spcAft>
              <a:buClr>
                <a:srgbClr val="5B0F00"/>
              </a:buClr>
              <a:buSzPts val="1800"/>
              <a:buFont typeface="Saira Extra Condensed"/>
              <a:buChar char="❏"/>
            </a:pPr>
            <a:r>
              <a:rPr lang="en" sz="1800">
                <a:solidFill>
                  <a:srgbClr val="5B0F00"/>
                </a:solidFill>
                <a:latin typeface="Saira Extra Condensed"/>
                <a:ea typeface="Saira Extra Condensed"/>
                <a:cs typeface="Saira Extra Condensed"/>
                <a:sym typeface="Saira Extra Condensed"/>
              </a:rPr>
              <a:t>File lost:</a:t>
            </a:r>
            <a:endParaRPr sz="18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800">
                <a:solidFill>
                  <a:srgbClr val="5B0F00"/>
                </a:solidFill>
                <a:latin typeface="Saira Extra Condensed"/>
                <a:ea typeface="Saira Extra Condensed"/>
                <a:cs typeface="Saira Extra Condensed"/>
                <a:sym typeface="Saira Extra Condensed"/>
              </a:rPr>
              <a:t> When computerized system is not implemented file is always lost because of   human environment. due to some human error there may be a loss of records.</a:t>
            </a:r>
            <a:endParaRPr sz="1800">
              <a:solidFill>
                <a:srgbClr val="5B0F00"/>
              </a:solidFill>
              <a:latin typeface="Saira Extra Condensed"/>
              <a:ea typeface="Saira Extra Condensed"/>
              <a:cs typeface="Saira Extra Condensed"/>
              <a:sym typeface="Saira Extra Condensed"/>
            </a:endParaRPr>
          </a:p>
          <a:p>
            <a:pPr indent="-342900" lvl="0" marL="457200" rtl="0" algn="l">
              <a:lnSpc>
                <a:spcPct val="90000"/>
              </a:lnSpc>
              <a:spcBef>
                <a:spcPts val="1000"/>
              </a:spcBef>
              <a:spcAft>
                <a:spcPts val="0"/>
              </a:spcAft>
              <a:buClr>
                <a:srgbClr val="5B0F00"/>
              </a:buClr>
              <a:buSzPts val="1800"/>
              <a:buFont typeface="Saira Extra Condensed"/>
              <a:buChar char="❏"/>
            </a:pPr>
            <a:r>
              <a:rPr lang="en" sz="1800">
                <a:solidFill>
                  <a:srgbClr val="5B0F00"/>
                </a:solidFill>
                <a:latin typeface="Saira Extra Condensed"/>
                <a:ea typeface="Saira Extra Condensed"/>
                <a:cs typeface="Saira Extra Condensed"/>
                <a:sym typeface="Saira Extra Condensed"/>
              </a:rPr>
              <a:t>File damaged:</a:t>
            </a:r>
            <a:endParaRPr sz="18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800">
                <a:solidFill>
                  <a:srgbClr val="5B0F00"/>
                </a:solidFill>
                <a:latin typeface="Saira Extra Condensed"/>
                <a:ea typeface="Saira Extra Condensed"/>
                <a:cs typeface="Saira Extra Condensed"/>
                <a:sym typeface="Saira Extra Condensed"/>
              </a:rPr>
              <a:t> When a computerized system is not there file is always lost due to some accident   like of water by some member on file accidentally. Besides some natural disaster   like floods or fires may also damage the files.</a:t>
            </a:r>
            <a:endParaRPr sz="1800">
              <a:solidFill>
                <a:srgbClr val="5B0F00"/>
              </a:solidFill>
              <a:latin typeface="Saira Extra Condensed"/>
              <a:ea typeface="Saira Extra Condensed"/>
              <a:cs typeface="Saira Extra Condensed"/>
              <a:sym typeface="Saira Extra Condensed"/>
            </a:endParaRPr>
          </a:p>
          <a:p>
            <a:pPr indent="-342900" lvl="0" marL="457200" rtl="0" algn="l">
              <a:lnSpc>
                <a:spcPct val="90000"/>
              </a:lnSpc>
              <a:spcBef>
                <a:spcPts val="1000"/>
              </a:spcBef>
              <a:spcAft>
                <a:spcPts val="0"/>
              </a:spcAft>
              <a:buClr>
                <a:srgbClr val="5B0F00"/>
              </a:buClr>
              <a:buSzPts val="1800"/>
              <a:buFont typeface="Saira Extra Condensed"/>
              <a:buChar char="❏"/>
            </a:pPr>
            <a:r>
              <a:rPr lang="en" sz="1800">
                <a:solidFill>
                  <a:srgbClr val="5B0F00"/>
                </a:solidFill>
                <a:latin typeface="Saira Extra Condensed"/>
                <a:ea typeface="Saira Extra Condensed"/>
                <a:cs typeface="Saira Extra Condensed"/>
                <a:sym typeface="Saira Extra Condensed"/>
              </a:rPr>
              <a:t>Students does not get </a:t>
            </a:r>
            <a:r>
              <a:rPr lang="en" sz="1800">
                <a:solidFill>
                  <a:srgbClr val="5B0F00"/>
                </a:solidFill>
                <a:latin typeface="Saira Extra Condensed"/>
                <a:ea typeface="Saira Extra Condensed"/>
                <a:cs typeface="Saira Extra Condensed"/>
                <a:sym typeface="Saira Extra Condensed"/>
              </a:rPr>
              <a:t>fruitful results back from their institution because of lack of time and scope to see all the students one by one and find out their flaws. It is not always possible to predict how much a student may score from their institutional records and behaviors. So, the school system does not become beneficial for the students.</a:t>
            </a:r>
            <a:endParaRPr sz="18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t/>
            </a:r>
            <a:endParaRPr sz="18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t/>
            </a:r>
            <a:endParaRPr sz="1200">
              <a:solidFill>
                <a:srgbClr val="5B0F00"/>
              </a:solidFill>
              <a:latin typeface="Saira Extra Condensed"/>
              <a:ea typeface="Saira Extra Condensed"/>
              <a:cs typeface="Saira Extra Condensed"/>
              <a:sym typeface="Saira Extra Condensed"/>
            </a:endParaRPr>
          </a:p>
          <a:p>
            <a:pPr indent="0" lvl="0" marL="0" rtl="0" algn="ctr">
              <a:spcBef>
                <a:spcPts val="0"/>
              </a:spcBef>
              <a:spcAft>
                <a:spcPts val="0"/>
              </a:spcAft>
              <a:buNone/>
            </a:pPr>
            <a:r>
              <a:t/>
            </a:r>
            <a:endParaRPr/>
          </a:p>
        </p:txBody>
      </p:sp>
      <p:grpSp>
        <p:nvGrpSpPr>
          <p:cNvPr id="222" name="Google Shape;222;p31"/>
          <p:cNvGrpSpPr/>
          <p:nvPr/>
        </p:nvGrpSpPr>
        <p:grpSpPr>
          <a:xfrm rot="-475776">
            <a:off x="6496850" y="711004"/>
            <a:ext cx="2409939" cy="645028"/>
            <a:chOff x="1256025" y="5047125"/>
            <a:chExt cx="1279700" cy="429425"/>
          </a:xfrm>
        </p:grpSpPr>
        <p:sp>
          <p:nvSpPr>
            <p:cNvPr id="223" name="Google Shape;223;p31"/>
            <p:cNvSpPr/>
            <p:nvPr/>
          </p:nvSpPr>
          <p:spPr>
            <a:xfrm>
              <a:off x="1256025" y="5047125"/>
              <a:ext cx="1279700" cy="429425"/>
            </a:xfrm>
            <a:custGeom>
              <a:rect b="b" l="l" r="r" t="t"/>
              <a:pathLst>
                <a:path extrusionOk="0" h="17177" w="51188">
                  <a:moveTo>
                    <a:pt x="1" y="0"/>
                  </a:moveTo>
                  <a:lnTo>
                    <a:pt x="1" y="17177"/>
                  </a:lnTo>
                  <a:lnTo>
                    <a:pt x="42366" y="17177"/>
                  </a:lnTo>
                  <a:cubicBezTo>
                    <a:pt x="47218" y="17177"/>
                    <a:pt x="51188" y="13314"/>
                    <a:pt x="51188" y="8591"/>
                  </a:cubicBezTo>
                  <a:cubicBezTo>
                    <a:pt x="51188" y="3868"/>
                    <a:pt x="47218" y="0"/>
                    <a:pt x="42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nvSpPr>
          <p:spPr>
            <a:xfrm>
              <a:off x="1294749" y="5085425"/>
              <a:ext cx="1149000" cy="34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Boogaloo"/>
                  <a:ea typeface="Boogaloo"/>
                  <a:cs typeface="Boogaloo"/>
                  <a:sym typeface="Boogaloo"/>
                </a:rPr>
                <a:t>WE HAVE TO IDENTIFY ANY PROBLEM BEFORE SOLVING IT</a:t>
              </a:r>
              <a:endParaRPr>
                <a:solidFill>
                  <a:schemeClr val="accent6"/>
                </a:solidFill>
                <a:latin typeface="Boogaloo"/>
                <a:ea typeface="Boogaloo"/>
                <a:cs typeface="Boogaloo"/>
                <a:sym typeface="Boogaloo"/>
              </a:endParaRPr>
            </a:p>
          </p:txBody>
        </p:sp>
      </p:grpSp>
      <p:grpSp>
        <p:nvGrpSpPr>
          <p:cNvPr id="225" name="Google Shape;225;p31"/>
          <p:cNvGrpSpPr/>
          <p:nvPr/>
        </p:nvGrpSpPr>
        <p:grpSpPr>
          <a:xfrm>
            <a:off x="266917" y="117042"/>
            <a:ext cx="5941618" cy="794607"/>
            <a:chOff x="4047700" y="3075325"/>
            <a:chExt cx="1105150" cy="529350"/>
          </a:xfrm>
        </p:grpSpPr>
        <p:sp>
          <p:nvSpPr>
            <p:cNvPr id="226" name="Google Shape;226;p31"/>
            <p:cNvSpPr/>
            <p:nvPr/>
          </p:nvSpPr>
          <p:spPr>
            <a:xfrm>
              <a:off x="4047700" y="3075325"/>
              <a:ext cx="1105150" cy="529350"/>
            </a:xfrm>
            <a:custGeom>
              <a:rect b="b" l="l" r="r" t="t"/>
              <a:pathLst>
                <a:path extrusionOk="0" h="21174" w="44206">
                  <a:moveTo>
                    <a:pt x="32497" y="1"/>
                  </a:moveTo>
                  <a:lnTo>
                    <a:pt x="32497" y="4592"/>
                  </a:lnTo>
                  <a:lnTo>
                    <a:pt x="0" y="4592"/>
                  </a:lnTo>
                  <a:lnTo>
                    <a:pt x="3063" y="10590"/>
                  </a:lnTo>
                  <a:lnTo>
                    <a:pt x="0" y="16583"/>
                  </a:lnTo>
                  <a:lnTo>
                    <a:pt x="32497" y="16583"/>
                  </a:lnTo>
                  <a:lnTo>
                    <a:pt x="32497" y="21173"/>
                  </a:lnTo>
                  <a:lnTo>
                    <a:pt x="44205" y="10590"/>
                  </a:lnTo>
                  <a:lnTo>
                    <a:pt x="32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4047700" y="3190100"/>
              <a:ext cx="158725" cy="299800"/>
            </a:xfrm>
            <a:custGeom>
              <a:rect b="b" l="l" r="r" t="t"/>
              <a:pathLst>
                <a:path extrusionOk="0" h="11992" w="6349">
                  <a:moveTo>
                    <a:pt x="0" y="1"/>
                  </a:moveTo>
                  <a:lnTo>
                    <a:pt x="3063" y="5999"/>
                  </a:lnTo>
                  <a:lnTo>
                    <a:pt x="0" y="11992"/>
                  </a:lnTo>
                  <a:lnTo>
                    <a:pt x="6348" y="11992"/>
                  </a:lnTo>
                  <a:lnTo>
                    <a:pt x="63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4311000" y="3190100"/>
              <a:ext cx="223775" cy="299800"/>
            </a:xfrm>
            <a:custGeom>
              <a:rect b="b" l="l" r="r" t="t"/>
              <a:pathLst>
                <a:path extrusionOk="0" h="11992" w="8951">
                  <a:moveTo>
                    <a:pt x="0" y="1"/>
                  </a:moveTo>
                  <a:lnTo>
                    <a:pt x="0" y="11992"/>
                  </a:lnTo>
                  <a:lnTo>
                    <a:pt x="8951" y="11992"/>
                  </a:lnTo>
                  <a:lnTo>
                    <a:pt x="89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4639350" y="3075325"/>
              <a:ext cx="223675" cy="529350"/>
            </a:xfrm>
            <a:custGeom>
              <a:rect b="b" l="l" r="r" t="t"/>
              <a:pathLst>
                <a:path extrusionOk="0" h="21174" w="8947">
                  <a:moveTo>
                    <a:pt x="8831" y="1"/>
                  </a:moveTo>
                  <a:lnTo>
                    <a:pt x="8831" y="4592"/>
                  </a:lnTo>
                  <a:lnTo>
                    <a:pt x="1" y="4592"/>
                  </a:lnTo>
                  <a:lnTo>
                    <a:pt x="1" y="16583"/>
                  </a:lnTo>
                  <a:lnTo>
                    <a:pt x="8831" y="16583"/>
                  </a:lnTo>
                  <a:lnTo>
                    <a:pt x="8831" y="21173"/>
                  </a:lnTo>
                  <a:lnTo>
                    <a:pt x="8947" y="21067"/>
                  </a:lnTo>
                  <a:lnTo>
                    <a:pt x="8947" y="109"/>
                  </a:lnTo>
                  <a:lnTo>
                    <a:pt x="8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4967700" y="3172575"/>
              <a:ext cx="185150" cy="334900"/>
            </a:xfrm>
            <a:custGeom>
              <a:rect b="b" l="l" r="r" t="t"/>
              <a:pathLst>
                <a:path extrusionOk="0" h="13396" w="7406">
                  <a:moveTo>
                    <a:pt x="1" y="0"/>
                  </a:moveTo>
                  <a:lnTo>
                    <a:pt x="1" y="13395"/>
                  </a:lnTo>
                  <a:lnTo>
                    <a:pt x="7405" y="670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txBox="1"/>
            <p:nvPr/>
          </p:nvSpPr>
          <p:spPr>
            <a:xfrm>
              <a:off x="4148474" y="3239675"/>
              <a:ext cx="7122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3"/>
                  </a:solidFill>
                  <a:latin typeface="Boogaloo"/>
                  <a:ea typeface="Boogaloo"/>
                  <a:cs typeface="Boogaloo"/>
                  <a:sym typeface="Boogaloo"/>
                </a:rPr>
                <a:t>PROBLEM STATEMENT</a:t>
              </a:r>
              <a:endParaRPr sz="2400">
                <a:solidFill>
                  <a:schemeClr val="accent3"/>
                </a:solidFill>
                <a:latin typeface="Boogaloo"/>
                <a:ea typeface="Boogaloo"/>
                <a:cs typeface="Boogaloo"/>
                <a:sym typeface="Boogalo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rot="-134">
            <a:off x="711750" y="216033"/>
            <a:ext cx="7720500" cy="58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100"/>
              <a:t>OBJECTIVE!</a:t>
            </a:r>
            <a:endParaRPr sz="4100"/>
          </a:p>
        </p:txBody>
      </p:sp>
      <p:grpSp>
        <p:nvGrpSpPr>
          <p:cNvPr id="237" name="Google Shape;237;p32"/>
          <p:cNvGrpSpPr/>
          <p:nvPr/>
        </p:nvGrpSpPr>
        <p:grpSpPr>
          <a:xfrm rot="275">
            <a:off x="210832" y="45541"/>
            <a:ext cx="753667" cy="697876"/>
            <a:chOff x="2889500" y="2294900"/>
            <a:chExt cx="602500" cy="602500"/>
          </a:xfrm>
        </p:grpSpPr>
        <p:sp>
          <p:nvSpPr>
            <p:cNvPr id="238" name="Google Shape;238;p32"/>
            <p:cNvSpPr/>
            <p:nvPr/>
          </p:nvSpPr>
          <p:spPr>
            <a:xfrm>
              <a:off x="2889500" y="2294900"/>
              <a:ext cx="602500" cy="602500"/>
            </a:xfrm>
            <a:custGeom>
              <a:rect b="b" l="l" r="r" t="t"/>
              <a:pathLst>
                <a:path extrusionOk="0" h="24100" w="24100">
                  <a:moveTo>
                    <a:pt x="12052" y="1"/>
                  </a:moveTo>
                  <a:cubicBezTo>
                    <a:pt x="5395" y="1"/>
                    <a:pt x="1" y="5395"/>
                    <a:pt x="1" y="12053"/>
                  </a:cubicBezTo>
                  <a:cubicBezTo>
                    <a:pt x="1" y="18705"/>
                    <a:pt x="5395" y="24100"/>
                    <a:pt x="12052" y="24100"/>
                  </a:cubicBezTo>
                  <a:cubicBezTo>
                    <a:pt x="18705" y="24100"/>
                    <a:pt x="24099" y="18705"/>
                    <a:pt x="24099" y="12053"/>
                  </a:cubicBezTo>
                  <a:cubicBezTo>
                    <a:pt x="24099" y="5395"/>
                    <a:pt x="18705" y="1"/>
                    <a:pt x="120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3003325" y="2407950"/>
              <a:ext cx="362050" cy="412225"/>
            </a:xfrm>
            <a:custGeom>
              <a:rect b="b" l="l" r="r" t="t"/>
              <a:pathLst>
                <a:path extrusionOk="0" h="16489" w="14482">
                  <a:moveTo>
                    <a:pt x="7239" y="1"/>
                  </a:moveTo>
                  <a:cubicBezTo>
                    <a:pt x="3238" y="1"/>
                    <a:pt x="0" y="2901"/>
                    <a:pt x="0" y="6482"/>
                  </a:cubicBezTo>
                  <a:cubicBezTo>
                    <a:pt x="0" y="9699"/>
                    <a:pt x="2618" y="12361"/>
                    <a:pt x="6053" y="12870"/>
                  </a:cubicBezTo>
                  <a:cubicBezTo>
                    <a:pt x="6471" y="14170"/>
                    <a:pt x="7640" y="16489"/>
                    <a:pt x="10660" y="16489"/>
                  </a:cubicBezTo>
                  <a:cubicBezTo>
                    <a:pt x="10732" y="16489"/>
                    <a:pt x="10804" y="16488"/>
                    <a:pt x="10878" y="16485"/>
                  </a:cubicBezTo>
                  <a:cubicBezTo>
                    <a:pt x="10878" y="16485"/>
                    <a:pt x="8445" y="16069"/>
                    <a:pt x="8337" y="12878"/>
                  </a:cubicBezTo>
                  <a:cubicBezTo>
                    <a:pt x="11816" y="12404"/>
                    <a:pt x="14481" y="9725"/>
                    <a:pt x="14481" y="6482"/>
                  </a:cubicBezTo>
                  <a:cubicBezTo>
                    <a:pt x="14481" y="2901"/>
                    <a:pt x="11238" y="1"/>
                    <a:pt x="7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3110050" y="2524225"/>
              <a:ext cx="148575" cy="143875"/>
            </a:xfrm>
            <a:custGeom>
              <a:rect b="b" l="l" r="r" t="t"/>
              <a:pathLst>
                <a:path extrusionOk="0" h="5755" w="5943">
                  <a:moveTo>
                    <a:pt x="1511" y="1"/>
                  </a:moveTo>
                  <a:cubicBezTo>
                    <a:pt x="676" y="1"/>
                    <a:pt x="0" y="676"/>
                    <a:pt x="0" y="1515"/>
                  </a:cubicBezTo>
                  <a:cubicBezTo>
                    <a:pt x="0" y="1711"/>
                    <a:pt x="38" y="1900"/>
                    <a:pt x="107" y="2071"/>
                  </a:cubicBezTo>
                  <a:cubicBezTo>
                    <a:pt x="107" y="2071"/>
                    <a:pt x="634" y="3688"/>
                    <a:pt x="2970" y="5755"/>
                  </a:cubicBezTo>
                  <a:cubicBezTo>
                    <a:pt x="5310" y="3688"/>
                    <a:pt x="5835" y="2071"/>
                    <a:pt x="5835" y="2071"/>
                  </a:cubicBezTo>
                  <a:lnTo>
                    <a:pt x="5831" y="2071"/>
                  </a:lnTo>
                  <a:cubicBezTo>
                    <a:pt x="5900" y="1900"/>
                    <a:pt x="5942" y="1711"/>
                    <a:pt x="5942" y="1515"/>
                  </a:cubicBezTo>
                  <a:cubicBezTo>
                    <a:pt x="5942" y="676"/>
                    <a:pt x="5262" y="1"/>
                    <a:pt x="4428" y="1"/>
                  </a:cubicBezTo>
                  <a:cubicBezTo>
                    <a:pt x="3726" y="1"/>
                    <a:pt x="3140" y="483"/>
                    <a:pt x="2970" y="1134"/>
                  </a:cubicBezTo>
                  <a:cubicBezTo>
                    <a:pt x="2802" y="483"/>
                    <a:pt x="2216" y="1"/>
                    <a:pt x="1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32"/>
          <p:cNvSpPr txBox="1"/>
          <p:nvPr>
            <p:ph idx="1" type="subTitle"/>
          </p:nvPr>
        </p:nvSpPr>
        <p:spPr>
          <a:xfrm>
            <a:off x="440550" y="799675"/>
            <a:ext cx="7991700" cy="33753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900">
                <a:solidFill>
                  <a:srgbClr val="5B0F00"/>
                </a:solidFill>
                <a:latin typeface="Saira Extra Condensed"/>
                <a:ea typeface="Saira Extra Condensed"/>
                <a:cs typeface="Saira Extra Condensed"/>
                <a:sym typeface="Saira Extra Condensed"/>
              </a:rPr>
              <a:t>•Student Management system is a management information system for education establishments to manage student data.</a:t>
            </a:r>
            <a:endParaRPr sz="19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900">
                <a:solidFill>
                  <a:srgbClr val="5B0F00"/>
                </a:solidFill>
                <a:latin typeface="Saira Extra Condensed"/>
                <a:ea typeface="Saira Extra Condensed"/>
                <a:cs typeface="Saira Extra Condensed"/>
                <a:sym typeface="Saira Extra Condensed"/>
              </a:rPr>
              <a:t>•It provide capabilities for registering students in courses,Admitting students, tracking student and Submitting students documents online.</a:t>
            </a:r>
            <a:endParaRPr sz="19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900">
                <a:solidFill>
                  <a:srgbClr val="5B0F00"/>
                </a:solidFill>
                <a:latin typeface="Saira Extra Condensed"/>
                <a:ea typeface="Saira Extra Condensed"/>
                <a:cs typeface="Saira Extra Condensed"/>
                <a:sym typeface="Saira Extra Condensed"/>
              </a:rPr>
              <a:t>•Ensure data integrity, privacy, and security in an open-access environment.</a:t>
            </a:r>
            <a:endParaRPr sz="19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900">
                <a:solidFill>
                  <a:srgbClr val="5B0F00"/>
                </a:solidFill>
                <a:latin typeface="Saira Extra Condensed"/>
                <a:ea typeface="Saira Extra Condensed"/>
                <a:cs typeface="Saira Extra Condensed"/>
                <a:sym typeface="Saira Extra Condensed"/>
              </a:rPr>
              <a:t>•We are planning to utilize the powerful database management, data retrieval and data manipulation. We will provide more ease for managing the data than manually maintaining in the documents. Our work is useful for saving valuable time and reduces the huge paperwork.</a:t>
            </a:r>
            <a:endParaRPr sz="19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lang="en" sz="1900">
                <a:solidFill>
                  <a:srgbClr val="5B0F00"/>
                </a:solidFill>
                <a:latin typeface="Saira Extra Condensed"/>
                <a:ea typeface="Saira Extra Condensed"/>
                <a:cs typeface="Saira Extra Condensed"/>
                <a:sym typeface="Saira Extra Condensed"/>
              </a:rPr>
              <a:t>• P</a:t>
            </a:r>
            <a:r>
              <a:rPr lang="en" sz="1900">
                <a:solidFill>
                  <a:srgbClr val="5B0F00"/>
                </a:solidFill>
                <a:latin typeface="Saira Extra Condensed"/>
                <a:ea typeface="Saira Extra Condensed"/>
                <a:cs typeface="Saira Extra Condensed"/>
                <a:sym typeface="Saira Extra Condensed"/>
              </a:rPr>
              <a:t>redicting</a:t>
            </a:r>
            <a:r>
              <a:rPr lang="en" sz="1900">
                <a:solidFill>
                  <a:srgbClr val="5B0F00"/>
                </a:solidFill>
                <a:latin typeface="Saira Extra Condensed"/>
                <a:ea typeface="Saira Extra Condensed"/>
                <a:cs typeface="Saira Extra Condensed"/>
                <a:sym typeface="Saira Extra Condensed"/>
              </a:rPr>
              <a:t> a student database management system for the future result of particular or group of students based on their academic records , by using J48 algorithm through data mining . </a:t>
            </a:r>
            <a:endParaRPr sz="1900">
              <a:solidFill>
                <a:srgbClr val="5B0F00"/>
              </a:solidFill>
              <a:latin typeface="Saira Extra Condensed"/>
              <a:ea typeface="Saira Extra Condensed"/>
              <a:cs typeface="Saira Extra Condensed"/>
              <a:sym typeface="Saira Extra Condensed"/>
            </a:endParaRPr>
          </a:p>
          <a:p>
            <a:pPr indent="0" lvl="0" marL="0" rtl="0" algn="l">
              <a:spcBef>
                <a:spcPts val="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91600" y="62021"/>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a:t>
            </a:r>
            <a:r>
              <a:rPr lang="en"/>
              <a:t>PLATFORM</a:t>
            </a:r>
            <a:r>
              <a:rPr lang="en"/>
              <a:t>?</a:t>
            </a:r>
            <a:endParaRPr/>
          </a:p>
        </p:txBody>
      </p:sp>
      <p:sp>
        <p:nvSpPr>
          <p:cNvPr id="247" name="Google Shape;247;p33"/>
          <p:cNvSpPr txBox="1"/>
          <p:nvPr>
            <p:ph idx="1" type="body"/>
          </p:nvPr>
        </p:nvSpPr>
        <p:spPr>
          <a:xfrm>
            <a:off x="0" y="1477650"/>
            <a:ext cx="1868400" cy="983100"/>
          </a:xfrm>
          <a:prstGeom prst="rect">
            <a:avLst/>
          </a:prstGeom>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b="1" lang="en" sz="1900">
                <a:solidFill>
                  <a:srgbClr val="85200C"/>
                </a:solidFill>
                <a:latin typeface="Saira Extra Condensed"/>
                <a:ea typeface="Saira Extra Condensed"/>
                <a:cs typeface="Saira Extra Condensed"/>
                <a:sym typeface="Saira Extra Condensed"/>
              </a:rPr>
              <a:t>We have used PHP , HTML, CSS and javascript</a:t>
            </a:r>
            <a:r>
              <a:rPr b="1" lang="en" sz="1900">
                <a:solidFill>
                  <a:srgbClr val="85200C"/>
                </a:solidFill>
                <a:latin typeface="Calibri"/>
                <a:ea typeface="Calibri"/>
                <a:cs typeface="Calibri"/>
                <a:sym typeface="Calibri"/>
              </a:rPr>
              <a:t> </a:t>
            </a:r>
            <a:endParaRPr b="1" sz="1900">
              <a:solidFill>
                <a:srgbClr val="85200C"/>
              </a:solidFill>
              <a:latin typeface="Calibri"/>
              <a:ea typeface="Calibri"/>
              <a:cs typeface="Calibri"/>
              <a:sym typeface="Calibri"/>
            </a:endParaRPr>
          </a:p>
          <a:p>
            <a:pPr indent="0" lvl="0" marL="0" rtl="0" algn="just">
              <a:spcBef>
                <a:spcPts val="0"/>
              </a:spcBef>
              <a:spcAft>
                <a:spcPts val="0"/>
              </a:spcAft>
              <a:buNone/>
            </a:pPr>
            <a:r>
              <a:t/>
            </a:r>
            <a:endParaRPr sz="1900"/>
          </a:p>
        </p:txBody>
      </p:sp>
      <p:sp>
        <p:nvSpPr>
          <p:cNvPr id="248" name="Google Shape;248;p33"/>
          <p:cNvSpPr txBox="1"/>
          <p:nvPr>
            <p:ph idx="2" type="body"/>
          </p:nvPr>
        </p:nvSpPr>
        <p:spPr>
          <a:xfrm>
            <a:off x="91600" y="3599800"/>
            <a:ext cx="1585500" cy="1330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 sz="1900">
                <a:solidFill>
                  <a:srgbClr val="85200C"/>
                </a:solidFill>
                <a:latin typeface="Saira Extra Condensed"/>
                <a:ea typeface="Saira Extra Condensed"/>
                <a:cs typeface="Saira Extra Condensed"/>
                <a:sym typeface="Saira Extra Condensed"/>
              </a:rPr>
              <a:t>The entire website executes on the XAMPP server. </a:t>
            </a:r>
            <a:endParaRPr b="1" sz="1900">
              <a:solidFill>
                <a:srgbClr val="85200C"/>
              </a:solidFill>
              <a:latin typeface="Saira Extra Condensed"/>
              <a:ea typeface="Saira Extra Condensed"/>
              <a:cs typeface="Saira Extra Condensed"/>
              <a:sym typeface="Saira Extra Condensed"/>
            </a:endParaRPr>
          </a:p>
          <a:p>
            <a:pPr indent="0" lvl="0" marL="0" rtl="0" algn="ctr">
              <a:spcBef>
                <a:spcPts val="0"/>
              </a:spcBef>
              <a:spcAft>
                <a:spcPts val="0"/>
              </a:spcAft>
              <a:buNone/>
            </a:pPr>
            <a:r>
              <a:t/>
            </a:r>
            <a:endParaRPr sz="1900"/>
          </a:p>
        </p:txBody>
      </p:sp>
      <p:sp>
        <p:nvSpPr>
          <p:cNvPr id="249" name="Google Shape;249;p33"/>
          <p:cNvSpPr txBox="1"/>
          <p:nvPr>
            <p:ph idx="5" type="body"/>
          </p:nvPr>
        </p:nvSpPr>
        <p:spPr>
          <a:xfrm>
            <a:off x="2276075" y="1431675"/>
            <a:ext cx="1910700" cy="133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 sz="1900">
                <a:solidFill>
                  <a:srgbClr val="85200C"/>
                </a:solidFill>
                <a:latin typeface="Saira Extra Condensed"/>
                <a:ea typeface="Saira Extra Condensed"/>
                <a:cs typeface="Saira Extra Condensed"/>
                <a:sym typeface="Saira Extra Condensed"/>
              </a:rPr>
              <a:t>For saving the data of students we have used mysql database. </a:t>
            </a:r>
            <a:endParaRPr b="1" sz="1900">
              <a:solidFill>
                <a:srgbClr val="85200C"/>
              </a:solidFill>
              <a:latin typeface="Saira Extra Condensed"/>
              <a:ea typeface="Saira Extra Condensed"/>
              <a:cs typeface="Saira Extra Condensed"/>
              <a:sym typeface="Saira Extra Condensed"/>
            </a:endParaRPr>
          </a:p>
          <a:p>
            <a:pPr indent="0" lvl="0" marL="0" rtl="0" algn="ctr">
              <a:spcBef>
                <a:spcPts val="0"/>
              </a:spcBef>
              <a:spcAft>
                <a:spcPts val="0"/>
              </a:spcAft>
              <a:buNone/>
            </a:pPr>
            <a:r>
              <a:t/>
            </a:r>
            <a:endParaRPr sz="1900"/>
          </a:p>
        </p:txBody>
      </p:sp>
      <p:sp>
        <p:nvSpPr>
          <p:cNvPr id="250" name="Google Shape;250;p33"/>
          <p:cNvSpPr txBox="1"/>
          <p:nvPr>
            <p:ph idx="7" type="body"/>
          </p:nvPr>
        </p:nvSpPr>
        <p:spPr>
          <a:xfrm>
            <a:off x="2176925" y="3559725"/>
            <a:ext cx="1868400" cy="133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 sz="1900">
                <a:solidFill>
                  <a:srgbClr val="85200C"/>
                </a:solidFill>
                <a:latin typeface="Saira Extra Condensed"/>
                <a:ea typeface="Saira Extra Condensed"/>
                <a:cs typeface="Saira Extra Condensed"/>
                <a:sym typeface="Saira Extra Condensed"/>
              </a:rPr>
              <a:t>To Access the website we can use any type of web browser.</a:t>
            </a:r>
            <a:endParaRPr b="1" sz="1900">
              <a:solidFill>
                <a:srgbClr val="85200C"/>
              </a:solidFill>
              <a:latin typeface="Saira Extra Condensed"/>
              <a:ea typeface="Saira Extra Condensed"/>
              <a:cs typeface="Saira Extra Condensed"/>
              <a:sym typeface="Saira Extra Condensed"/>
            </a:endParaRPr>
          </a:p>
          <a:p>
            <a:pPr indent="0" lvl="0" marL="0" rtl="0" algn="ctr">
              <a:spcBef>
                <a:spcPts val="0"/>
              </a:spcBef>
              <a:spcAft>
                <a:spcPts val="0"/>
              </a:spcAft>
              <a:buNone/>
            </a:pPr>
            <a:r>
              <a:t/>
            </a:r>
            <a:endParaRPr sz="1900"/>
          </a:p>
        </p:txBody>
      </p:sp>
      <p:grpSp>
        <p:nvGrpSpPr>
          <p:cNvPr id="251" name="Google Shape;251;p33"/>
          <p:cNvGrpSpPr/>
          <p:nvPr/>
        </p:nvGrpSpPr>
        <p:grpSpPr>
          <a:xfrm>
            <a:off x="2555144" y="634716"/>
            <a:ext cx="873563" cy="885559"/>
            <a:chOff x="10672400" y="20967936"/>
            <a:chExt cx="1125000" cy="1140450"/>
          </a:xfrm>
        </p:grpSpPr>
        <p:sp>
          <p:nvSpPr>
            <p:cNvPr id="252" name="Google Shape;252;p33"/>
            <p:cNvSpPr/>
            <p:nvPr/>
          </p:nvSpPr>
          <p:spPr>
            <a:xfrm>
              <a:off x="10672400" y="20967936"/>
              <a:ext cx="1125000" cy="1140450"/>
            </a:xfrm>
            <a:custGeom>
              <a:rect b="b" l="l" r="r" t="t"/>
              <a:pathLst>
                <a:path extrusionOk="0" h="7603" w="7500">
                  <a:moveTo>
                    <a:pt x="3748" y="1"/>
                  </a:moveTo>
                  <a:cubicBezTo>
                    <a:pt x="2901" y="1"/>
                    <a:pt x="2054" y="52"/>
                    <a:pt x="1207" y="155"/>
                  </a:cubicBezTo>
                  <a:cubicBezTo>
                    <a:pt x="729" y="217"/>
                    <a:pt x="264" y="681"/>
                    <a:pt x="206" y="1165"/>
                  </a:cubicBezTo>
                  <a:cubicBezTo>
                    <a:pt x="1" y="2921"/>
                    <a:pt x="1" y="4681"/>
                    <a:pt x="206" y="6439"/>
                  </a:cubicBezTo>
                  <a:cubicBezTo>
                    <a:pt x="264" y="6921"/>
                    <a:pt x="729" y="7386"/>
                    <a:pt x="1207" y="7448"/>
                  </a:cubicBezTo>
                  <a:cubicBezTo>
                    <a:pt x="2054" y="7551"/>
                    <a:pt x="2901" y="7602"/>
                    <a:pt x="3748" y="7602"/>
                  </a:cubicBezTo>
                  <a:cubicBezTo>
                    <a:pt x="4595" y="7602"/>
                    <a:pt x="5442" y="7551"/>
                    <a:pt x="6289" y="7448"/>
                  </a:cubicBezTo>
                  <a:cubicBezTo>
                    <a:pt x="6772" y="7386"/>
                    <a:pt x="7236" y="6921"/>
                    <a:pt x="7294" y="6439"/>
                  </a:cubicBezTo>
                  <a:cubicBezTo>
                    <a:pt x="7499" y="4681"/>
                    <a:pt x="7499" y="2921"/>
                    <a:pt x="7294" y="1165"/>
                  </a:cubicBezTo>
                  <a:cubicBezTo>
                    <a:pt x="7236" y="681"/>
                    <a:pt x="6772" y="217"/>
                    <a:pt x="6289" y="155"/>
                  </a:cubicBezTo>
                  <a:cubicBezTo>
                    <a:pt x="5442" y="52"/>
                    <a:pt x="4595" y="1"/>
                    <a:pt x="3748" y="1"/>
                  </a:cubicBezTo>
                  <a:close/>
                </a:path>
              </a:pathLst>
            </a:custGeom>
            <a:solidFill>
              <a:schemeClr val="dk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53" name="Google Shape;253;p33"/>
            <p:cNvSpPr/>
            <p:nvPr/>
          </p:nvSpPr>
          <p:spPr>
            <a:xfrm>
              <a:off x="10812500" y="21153186"/>
              <a:ext cx="844950" cy="769800"/>
            </a:xfrm>
            <a:custGeom>
              <a:rect b="b" l="l" r="r" t="t"/>
              <a:pathLst>
                <a:path extrusionOk="0" h="5132" w="5633">
                  <a:moveTo>
                    <a:pt x="2814" y="403"/>
                  </a:moveTo>
                  <a:cubicBezTo>
                    <a:pt x="3393" y="403"/>
                    <a:pt x="3939" y="628"/>
                    <a:pt x="4345" y="1035"/>
                  </a:cubicBezTo>
                  <a:cubicBezTo>
                    <a:pt x="5193" y="1882"/>
                    <a:pt x="5193" y="3256"/>
                    <a:pt x="4345" y="4098"/>
                  </a:cubicBezTo>
                  <a:cubicBezTo>
                    <a:pt x="3939" y="4504"/>
                    <a:pt x="3393" y="4729"/>
                    <a:pt x="2814" y="4729"/>
                  </a:cubicBezTo>
                  <a:cubicBezTo>
                    <a:pt x="2240" y="4729"/>
                    <a:pt x="1694" y="4504"/>
                    <a:pt x="1288" y="4098"/>
                  </a:cubicBezTo>
                  <a:cubicBezTo>
                    <a:pt x="440" y="3256"/>
                    <a:pt x="440" y="1882"/>
                    <a:pt x="1288" y="1035"/>
                  </a:cubicBezTo>
                  <a:cubicBezTo>
                    <a:pt x="1694" y="628"/>
                    <a:pt x="2240" y="403"/>
                    <a:pt x="2814" y="403"/>
                  </a:cubicBezTo>
                  <a:close/>
                  <a:moveTo>
                    <a:pt x="2814" y="1"/>
                  </a:moveTo>
                  <a:cubicBezTo>
                    <a:pt x="2158" y="1"/>
                    <a:pt x="1503" y="250"/>
                    <a:pt x="1001" y="753"/>
                  </a:cubicBezTo>
                  <a:cubicBezTo>
                    <a:pt x="0" y="1752"/>
                    <a:pt x="0" y="3380"/>
                    <a:pt x="1001" y="4380"/>
                  </a:cubicBezTo>
                  <a:cubicBezTo>
                    <a:pt x="1503" y="4882"/>
                    <a:pt x="2158" y="5131"/>
                    <a:pt x="2814" y="5131"/>
                  </a:cubicBezTo>
                  <a:cubicBezTo>
                    <a:pt x="3475" y="5131"/>
                    <a:pt x="4130" y="4882"/>
                    <a:pt x="4628" y="4380"/>
                  </a:cubicBezTo>
                  <a:cubicBezTo>
                    <a:pt x="5633" y="3380"/>
                    <a:pt x="5633" y="1752"/>
                    <a:pt x="4628" y="753"/>
                  </a:cubicBezTo>
                  <a:cubicBezTo>
                    <a:pt x="4130" y="250"/>
                    <a:pt x="3475" y="1"/>
                    <a:pt x="2814" y="1"/>
                  </a:cubicBez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54" name="Google Shape;254;p33"/>
            <p:cNvSpPr/>
            <p:nvPr/>
          </p:nvSpPr>
          <p:spPr>
            <a:xfrm>
              <a:off x="11014850" y="21379386"/>
              <a:ext cx="445200" cy="344100"/>
            </a:xfrm>
            <a:custGeom>
              <a:rect b="b" l="l" r="r" t="t"/>
              <a:pathLst>
                <a:path extrusionOk="0" h="2294" w="2968">
                  <a:moveTo>
                    <a:pt x="2541" y="1"/>
                  </a:moveTo>
                  <a:lnTo>
                    <a:pt x="1116" y="1183"/>
                  </a:lnTo>
                  <a:lnTo>
                    <a:pt x="584" y="608"/>
                  </a:lnTo>
                  <a:lnTo>
                    <a:pt x="1" y="1192"/>
                  </a:lnTo>
                  <a:lnTo>
                    <a:pt x="1106" y="2293"/>
                  </a:lnTo>
                  <a:lnTo>
                    <a:pt x="2967" y="432"/>
                  </a:lnTo>
                  <a:lnTo>
                    <a:pt x="2541" y="1"/>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grpSp>
        <p:nvGrpSpPr>
          <p:cNvPr id="255" name="Google Shape;255;p33"/>
          <p:cNvGrpSpPr/>
          <p:nvPr/>
        </p:nvGrpSpPr>
        <p:grpSpPr>
          <a:xfrm>
            <a:off x="236995" y="2762766"/>
            <a:ext cx="873679" cy="885559"/>
            <a:chOff x="11952200" y="20967936"/>
            <a:chExt cx="1125150" cy="1140450"/>
          </a:xfrm>
        </p:grpSpPr>
        <p:sp>
          <p:nvSpPr>
            <p:cNvPr id="256" name="Google Shape;256;p33"/>
            <p:cNvSpPr/>
            <p:nvPr/>
          </p:nvSpPr>
          <p:spPr>
            <a:xfrm>
              <a:off x="11952200" y="20967936"/>
              <a:ext cx="1125150" cy="1140450"/>
            </a:xfrm>
            <a:custGeom>
              <a:rect b="b" l="l" r="r" t="t"/>
              <a:pathLst>
                <a:path extrusionOk="0" h="7603" w="7501">
                  <a:moveTo>
                    <a:pt x="3754" y="1"/>
                  </a:moveTo>
                  <a:cubicBezTo>
                    <a:pt x="2907" y="1"/>
                    <a:pt x="2060" y="52"/>
                    <a:pt x="1213" y="155"/>
                  </a:cubicBezTo>
                  <a:cubicBezTo>
                    <a:pt x="729" y="217"/>
                    <a:pt x="265" y="681"/>
                    <a:pt x="208" y="1165"/>
                  </a:cubicBezTo>
                  <a:cubicBezTo>
                    <a:pt x="1" y="2921"/>
                    <a:pt x="1" y="4681"/>
                    <a:pt x="208" y="6439"/>
                  </a:cubicBezTo>
                  <a:cubicBezTo>
                    <a:pt x="265" y="6921"/>
                    <a:pt x="729" y="7386"/>
                    <a:pt x="1213" y="7448"/>
                  </a:cubicBezTo>
                  <a:cubicBezTo>
                    <a:pt x="2060" y="7551"/>
                    <a:pt x="2907" y="7602"/>
                    <a:pt x="3754" y="7602"/>
                  </a:cubicBezTo>
                  <a:cubicBezTo>
                    <a:pt x="4601" y="7602"/>
                    <a:pt x="5448" y="7551"/>
                    <a:pt x="6295" y="7448"/>
                  </a:cubicBezTo>
                  <a:cubicBezTo>
                    <a:pt x="6772" y="7386"/>
                    <a:pt x="7236" y="6921"/>
                    <a:pt x="7294" y="6439"/>
                  </a:cubicBezTo>
                  <a:cubicBezTo>
                    <a:pt x="7501" y="4681"/>
                    <a:pt x="7501" y="2921"/>
                    <a:pt x="7294" y="1165"/>
                  </a:cubicBezTo>
                  <a:cubicBezTo>
                    <a:pt x="7236" y="681"/>
                    <a:pt x="6772" y="217"/>
                    <a:pt x="6295" y="155"/>
                  </a:cubicBezTo>
                  <a:cubicBezTo>
                    <a:pt x="5448" y="52"/>
                    <a:pt x="4601" y="1"/>
                    <a:pt x="3754" y="1"/>
                  </a:cubicBezTo>
                  <a:close/>
                </a:path>
              </a:pathLst>
            </a:custGeom>
            <a:solidFill>
              <a:schemeClr val="accent3"/>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57" name="Google Shape;257;p33"/>
            <p:cNvSpPr/>
            <p:nvPr/>
          </p:nvSpPr>
          <p:spPr>
            <a:xfrm>
              <a:off x="12326300" y="21349236"/>
              <a:ext cx="377700" cy="377850"/>
            </a:xfrm>
            <a:custGeom>
              <a:rect b="b" l="l" r="r" t="t"/>
              <a:pathLst>
                <a:path extrusionOk="0" h="2519" w="2518">
                  <a:moveTo>
                    <a:pt x="579" y="1"/>
                  </a:moveTo>
                  <a:lnTo>
                    <a:pt x="0" y="580"/>
                  </a:lnTo>
                  <a:lnTo>
                    <a:pt x="676" y="1260"/>
                  </a:lnTo>
                  <a:lnTo>
                    <a:pt x="0" y="1938"/>
                  </a:lnTo>
                  <a:lnTo>
                    <a:pt x="579" y="2518"/>
                  </a:lnTo>
                  <a:lnTo>
                    <a:pt x="1259" y="1838"/>
                  </a:lnTo>
                  <a:lnTo>
                    <a:pt x="1934" y="2518"/>
                  </a:lnTo>
                  <a:lnTo>
                    <a:pt x="2518" y="1938"/>
                  </a:lnTo>
                  <a:lnTo>
                    <a:pt x="1838" y="1260"/>
                  </a:lnTo>
                  <a:lnTo>
                    <a:pt x="2518" y="580"/>
                  </a:lnTo>
                  <a:lnTo>
                    <a:pt x="1934" y="1"/>
                  </a:lnTo>
                  <a:lnTo>
                    <a:pt x="1259" y="681"/>
                  </a:lnTo>
                  <a:lnTo>
                    <a:pt x="579" y="1"/>
                  </a:ln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58" name="Google Shape;258;p33"/>
            <p:cNvSpPr/>
            <p:nvPr/>
          </p:nvSpPr>
          <p:spPr>
            <a:xfrm>
              <a:off x="12092300" y="21153186"/>
              <a:ext cx="844950" cy="769800"/>
            </a:xfrm>
            <a:custGeom>
              <a:rect b="b" l="l" r="r" t="t"/>
              <a:pathLst>
                <a:path extrusionOk="0" h="5132" w="5633">
                  <a:moveTo>
                    <a:pt x="2819" y="403"/>
                  </a:moveTo>
                  <a:cubicBezTo>
                    <a:pt x="3393" y="403"/>
                    <a:pt x="3939" y="628"/>
                    <a:pt x="4345" y="1035"/>
                  </a:cubicBezTo>
                  <a:cubicBezTo>
                    <a:pt x="4758" y="1447"/>
                    <a:pt x="4982" y="1988"/>
                    <a:pt x="4982" y="2567"/>
                  </a:cubicBezTo>
                  <a:cubicBezTo>
                    <a:pt x="4982" y="3145"/>
                    <a:pt x="4758" y="3691"/>
                    <a:pt x="4345" y="4098"/>
                  </a:cubicBezTo>
                  <a:cubicBezTo>
                    <a:pt x="3939" y="4504"/>
                    <a:pt x="3393" y="4729"/>
                    <a:pt x="2819" y="4729"/>
                  </a:cubicBezTo>
                  <a:cubicBezTo>
                    <a:pt x="2240" y="4729"/>
                    <a:pt x="1695" y="4504"/>
                    <a:pt x="1288" y="4098"/>
                  </a:cubicBezTo>
                  <a:cubicBezTo>
                    <a:pt x="876" y="3691"/>
                    <a:pt x="652" y="3145"/>
                    <a:pt x="652" y="2567"/>
                  </a:cubicBezTo>
                  <a:cubicBezTo>
                    <a:pt x="652" y="1988"/>
                    <a:pt x="876" y="1447"/>
                    <a:pt x="1288" y="1035"/>
                  </a:cubicBezTo>
                  <a:cubicBezTo>
                    <a:pt x="1695" y="628"/>
                    <a:pt x="2240" y="403"/>
                    <a:pt x="2819" y="403"/>
                  </a:cubicBezTo>
                  <a:close/>
                  <a:moveTo>
                    <a:pt x="2819" y="1"/>
                  </a:moveTo>
                  <a:cubicBezTo>
                    <a:pt x="2159" y="1"/>
                    <a:pt x="1503" y="250"/>
                    <a:pt x="1006" y="753"/>
                  </a:cubicBezTo>
                  <a:cubicBezTo>
                    <a:pt x="1" y="1752"/>
                    <a:pt x="1" y="3380"/>
                    <a:pt x="1006" y="4380"/>
                  </a:cubicBezTo>
                  <a:cubicBezTo>
                    <a:pt x="1503" y="4882"/>
                    <a:pt x="2159" y="5131"/>
                    <a:pt x="2819" y="5131"/>
                  </a:cubicBezTo>
                  <a:cubicBezTo>
                    <a:pt x="3475" y="5131"/>
                    <a:pt x="4131" y="4882"/>
                    <a:pt x="4633" y="4380"/>
                  </a:cubicBezTo>
                  <a:cubicBezTo>
                    <a:pt x="5633" y="3380"/>
                    <a:pt x="5633" y="1752"/>
                    <a:pt x="4633" y="753"/>
                  </a:cubicBezTo>
                  <a:cubicBezTo>
                    <a:pt x="4131" y="250"/>
                    <a:pt x="3475" y="1"/>
                    <a:pt x="2819" y="1"/>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grpSp>
        <p:nvGrpSpPr>
          <p:cNvPr id="259" name="Google Shape;259;p33"/>
          <p:cNvGrpSpPr/>
          <p:nvPr/>
        </p:nvGrpSpPr>
        <p:grpSpPr>
          <a:xfrm>
            <a:off x="2674412" y="2762766"/>
            <a:ext cx="873446" cy="885559"/>
            <a:chOff x="13232300" y="20967936"/>
            <a:chExt cx="1124850" cy="1140450"/>
          </a:xfrm>
        </p:grpSpPr>
        <p:sp>
          <p:nvSpPr>
            <p:cNvPr id="260" name="Google Shape;260;p33"/>
            <p:cNvSpPr/>
            <p:nvPr/>
          </p:nvSpPr>
          <p:spPr>
            <a:xfrm>
              <a:off x="13232300" y="20967936"/>
              <a:ext cx="1124850" cy="1140450"/>
            </a:xfrm>
            <a:custGeom>
              <a:rect b="b" l="l" r="r" t="t"/>
              <a:pathLst>
                <a:path extrusionOk="0" h="7603" w="7499">
                  <a:moveTo>
                    <a:pt x="3752" y="1"/>
                  </a:moveTo>
                  <a:cubicBezTo>
                    <a:pt x="2905" y="1"/>
                    <a:pt x="2058" y="52"/>
                    <a:pt x="1211" y="155"/>
                  </a:cubicBezTo>
                  <a:cubicBezTo>
                    <a:pt x="727" y="217"/>
                    <a:pt x="268" y="681"/>
                    <a:pt x="206" y="1165"/>
                  </a:cubicBezTo>
                  <a:cubicBezTo>
                    <a:pt x="0" y="2921"/>
                    <a:pt x="0" y="4681"/>
                    <a:pt x="206" y="6439"/>
                  </a:cubicBezTo>
                  <a:cubicBezTo>
                    <a:pt x="268" y="6921"/>
                    <a:pt x="727" y="7386"/>
                    <a:pt x="1211" y="7448"/>
                  </a:cubicBezTo>
                  <a:cubicBezTo>
                    <a:pt x="2058" y="7551"/>
                    <a:pt x="2905" y="7602"/>
                    <a:pt x="3752" y="7602"/>
                  </a:cubicBezTo>
                  <a:cubicBezTo>
                    <a:pt x="4599" y="7602"/>
                    <a:pt x="5446" y="7551"/>
                    <a:pt x="6293" y="7448"/>
                  </a:cubicBezTo>
                  <a:cubicBezTo>
                    <a:pt x="6776" y="7386"/>
                    <a:pt x="7236" y="6921"/>
                    <a:pt x="7298" y="6439"/>
                  </a:cubicBezTo>
                  <a:cubicBezTo>
                    <a:pt x="7499" y="4681"/>
                    <a:pt x="7499" y="2921"/>
                    <a:pt x="7298" y="1165"/>
                  </a:cubicBezTo>
                  <a:cubicBezTo>
                    <a:pt x="7236" y="681"/>
                    <a:pt x="6771" y="217"/>
                    <a:pt x="6293" y="155"/>
                  </a:cubicBezTo>
                  <a:cubicBezTo>
                    <a:pt x="5446" y="52"/>
                    <a:pt x="4599" y="1"/>
                    <a:pt x="3752" y="1"/>
                  </a:cubicBezTo>
                  <a:close/>
                </a:path>
              </a:pathLst>
            </a:custGeom>
            <a:solidFill>
              <a:schemeClr val="accent2"/>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61" name="Google Shape;261;p33"/>
            <p:cNvSpPr/>
            <p:nvPr/>
          </p:nvSpPr>
          <p:spPr>
            <a:xfrm>
              <a:off x="13433900" y="21276036"/>
              <a:ext cx="721500" cy="525000"/>
            </a:xfrm>
            <a:custGeom>
              <a:rect b="b" l="l" r="r" t="t"/>
              <a:pathLst>
                <a:path extrusionOk="0" h="3500" w="4810">
                  <a:moveTo>
                    <a:pt x="3939" y="508"/>
                  </a:moveTo>
                  <a:lnTo>
                    <a:pt x="2407" y="1613"/>
                  </a:lnTo>
                  <a:lnTo>
                    <a:pt x="876" y="508"/>
                  </a:lnTo>
                  <a:close/>
                  <a:moveTo>
                    <a:pt x="364" y="771"/>
                  </a:moveTo>
                  <a:lnTo>
                    <a:pt x="1623" y="1675"/>
                  </a:lnTo>
                  <a:lnTo>
                    <a:pt x="364" y="2982"/>
                  </a:lnTo>
                  <a:lnTo>
                    <a:pt x="364" y="771"/>
                  </a:lnTo>
                  <a:close/>
                  <a:moveTo>
                    <a:pt x="4446" y="771"/>
                  </a:moveTo>
                  <a:lnTo>
                    <a:pt x="4446" y="2982"/>
                  </a:lnTo>
                  <a:lnTo>
                    <a:pt x="3193" y="1675"/>
                  </a:lnTo>
                  <a:lnTo>
                    <a:pt x="4446" y="771"/>
                  </a:lnTo>
                  <a:close/>
                  <a:moveTo>
                    <a:pt x="3010" y="1805"/>
                  </a:moveTo>
                  <a:lnTo>
                    <a:pt x="4289" y="3130"/>
                  </a:lnTo>
                  <a:lnTo>
                    <a:pt x="527" y="3130"/>
                  </a:lnTo>
                  <a:lnTo>
                    <a:pt x="1800" y="1805"/>
                  </a:lnTo>
                  <a:lnTo>
                    <a:pt x="2407" y="2240"/>
                  </a:lnTo>
                  <a:lnTo>
                    <a:pt x="3010" y="1805"/>
                  </a:lnTo>
                  <a:close/>
                  <a:moveTo>
                    <a:pt x="0" y="1"/>
                  </a:moveTo>
                  <a:lnTo>
                    <a:pt x="0" y="3499"/>
                  </a:lnTo>
                  <a:lnTo>
                    <a:pt x="4810" y="3499"/>
                  </a:lnTo>
                  <a:lnTo>
                    <a:pt x="4810" y="1"/>
                  </a:lnTo>
                  <a:close/>
                </a:path>
              </a:pathLst>
            </a:custGeom>
            <a:solidFill>
              <a:srgbClr val="FFFFFF"/>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grpSp>
        <p:nvGrpSpPr>
          <p:cNvPr id="262" name="Google Shape;262;p33"/>
          <p:cNvGrpSpPr/>
          <p:nvPr/>
        </p:nvGrpSpPr>
        <p:grpSpPr>
          <a:xfrm>
            <a:off x="395335" y="668754"/>
            <a:ext cx="873446" cy="885559"/>
            <a:chOff x="9392600" y="20967936"/>
            <a:chExt cx="1124850" cy="1140450"/>
          </a:xfrm>
        </p:grpSpPr>
        <p:sp>
          <p:nvSpPr>
            <p:cNvPr id="263" name="Google Shape;263;p33"/>
            <p:cNvSpPr/>
            <p:nvPr/>
          </p:nvSpPr>
          <p:spPr>
            <a:xfrm>
              <a:off x="9392600" y="20967936"/>
              <a:ext cx="1124850" cy="1140450"/>
            </a:xfrm>
            <a:custGeom>
              <a:rect b="b" l="l" r="r" t="t"/>
              <a:pathLst>
                <a:path extrusionOk="0" h="7603" w="7499">
                  <a:moveTo>
                    <a:pt x="3747" y="1"/>
                  </a:moveTo>
                  <a:cubicBezTo>
                    <a:pt x="2900" y="1"/>
                    <a:pt x="2053" y="52"/>
                    <a:pt x="1206" y="155"/>
                  </a:cubicBezTo>
                  <a:cubicBezTo>
                    <a:pt x="723" y="217"/>
                    <a:pt x="263" y="681"/>
                    <a:pt x="201" y="1165"/>
                  </a:cubicBezTo>
                  <a:cubicBezTo>
                    <a:pt x="0" y="2921"/>
                    <a:pt x="0" y="4681"/>
                    <a:pt x="201" y="6439"/>
                  </a:cubicBezTo>
                  <a:cubicBezTo>
                    <a:pt x="263" y="6921"/>
                    <a:pt x="727" y="7386"/>
                    <a:pt x="1206" y="7448"/>
                  </a:cubicBezTo>
                  <a:cubicBezTo>
                    <a:pt x="2053" y="7551"/>
                    <a:pt x="2900" y="7602"/>
                    <a:pt x="3747" y="7602"/>
                  </a:cubicBezTo>
                  <a:cubicBezTo>
                    <a:pt x="4594" y="7602"/>
                    <a:pt x="5441" y="7551"/>
                    <a:pt x="6288" y="7448"/>
                  </a:cubicBezTo>
                  <a:cubicBezTo>
                    <a:pt x="6772" y="7386"/>
                    <a:pt x="7231" y="6921"/>
                    <a:pt x="7293" y="6439"/>
                  </a:cubicBezTo>
                  <a:cubicBezTo>
                    <a:pt x="7499" y="4681"/>
                    <a:pt x="7499" y="2921"/>
                    <a:pt x="7293" y="1165"/>
                  </a:cubicBezTo>
                  <a:cubicBezTo>
                    <a:pt x="7231" y="681"/>
                    <a:pt x="6772" y="217"/>
                    <a:pt x="6288" y="155"/>
                  </a:cubicBezTo>
                  <a:cubicBezTo>
                    <a:pt x="5441" y="52"/>
                    <a:pt x="4594" y="1"/>
                    <a:pt x="3747" y="1"/>
                  </a:cubicBezTo>
                  <a:close/>
                </a:path>
              </a:pathLst>
            </a:custGeom>
            <a:solidFill>
              <a:schemeClr val="accent6"/>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64" name="Google Shape;264;p33"/>
            <p:cNvSpPr/>
            <p:nvPr/>
          </p:nvSpPr>
          <p:spPr>
            <a:xfrm>
              <a:off x="9569900" y="21153186"/>
              <a:ext cx="769650" cy="769800"/>
            </a:xfrm>
            <a:custGeom>
              <a:rect b="b" l="l" r="r" t="t"/>
              <a:pathLst>
                <a:path extrusionOk="0" h="5132" w="5131">
                  <a:moveTo>
                    <a:pt x="2566" y="561"/>
                  </a:moveTo>
                  <a:cubicBezTo>
                    <a:pt x="3671" y="561"/>
                    <a:pt x="4570" y="1461"/>
                    <a:pt x="4570" y="2567"/>
                  </a:cubicBezTo>
                  <a:cubicBezTo>
                    <a:pt x="4570" y="3671"/>
                    <a:pt x="3671" y="4572"/>
                    <a:pt x="2566" y="4572"/>
                  </a:cubicBezTo>
                  <a:cubicBezTo>
                    <a:pt x="1460" y="4572"/>
                    <a:pt x="561" y="3671"/>
                    <a:pt x="561" y="2567"/>
                  </a:cubicBezTo>
                  <a:cubicBezTo>
                    <a:pt x="561" y="1461"/>
                    <a:pt x="1460" y="561"/>
                    <a:pt x="2566" y="561"/>
                  </a:cubicBezTo>
                  <a:close/>
                  <a:moveTo>
                    <a:pt x="2566" y="1"/>
                  </a:moveTo>
                  <a:cubicBezTo>
                    <a:pt x="1149" y="1"/>
                    <a:pt x="0" y="1149"/>
                    <a:pt x="0" y="2567"/>
                  </a:cubicBezTo>
                  <a:cubicBezTo>
                    <a:pt x="0" y="3983"/>
                    <a:pt x="1149" y="5131"/>
                    <a:pt x="2566" y="5131"/>
                  </a:cubicBezTo>
                  <a:cubicBezTo>
                    <a:pt x="3982" y="5131"/>
                    <a:pt x="5131" y="3983"/>
                    <a:pt x="5131" y="2567"/>
                  </a:cubicBezTo>
                  <a:cubicBezTo>
                    <a:pt x="5131" y="1149"/>
                    <a:pt x="3982" y="1"/>
                    <a:pt x="2566" y="1"/>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sp>
          <p:nvSpPr>
            <p:cNvPr id="265" name="Google Shape;265;p33"/>
            <p:cNvSpPr/>
            <p:nvPr/>
          </p:nvSpPr>
          <p:spPr>
            <a:xfrm>
              <a:off x="9912350" y="21301986"/>
              <a:ext cx="270750" cy="313050"/>
            </a:xfrm>
            <a:custGeom>
              <a:rect b="b" l="l" r="r" t="t"/>
              <a:pathLst>
                <a:path extrusionOk="0" h="2087" w="1805">
                  <a:moveTo>
                    <a:pt x="201" y="0"/>
                  </a:moveTo>
                  <a:cubicBezTo>
                    <a:pt x="91" y="0"/>
                    <a:pt x="0" y="91"/>
                    <a:pt x="0" y="201"/>
                  </a:cubicBezTo>
                  <a:lnTo>
                    <a:pt x="0" y="1886"/>
                  </a:lnTo>
                  <a:cubicBezTo>
                    <a:pt x="0" y="1995"/>
                    <a:pt x="91" y="2087"/>
                    <a:pt x="201" y="2087"/>
                  </a:cubicBezTo>
                  <a:cubicBezTo>
                    <a:pt x="226" y="2087"/>
                    <a:pt x="254" y="2081"/>
                    <a:pt x="273" y="2072"/>
                  </a:cubicBezTo>
                  <a:cubicBezTo>
                    <a:pt x="277" y="2072"/>
                    <a:pt x="288" y="2077"/>
                    <a:pt x="292" y="2077"/>
                  </a:cubicBezTo>
                  <a:lnTo>
                    <a:pt x="1522" y="2077"/>
                  </a:lnTo>
                  <a:cubicBezTo>
                    <a:pt x="1675" y="2077"/>
                    <a:pt x="1805" y="1948"/>
                    <a:pt x="1805" y="1794"/>
                  </a:cubicBezTo>
                  <a:cubicBezTo>
                    <a:pt x="1805" y="1641"/>
                    <a:pt x="1675" y="1513"/>
                    <a:pt x="1522" y="1513"/>
                  </a:cubicBezTo>
                  <a:lnTo>
                    <a:pt x="402" y="1513"/>
                  </a:lnTo>
                  <a:lnTo>
                    <a:pt x="402" y="201"/>
                  </a:lnTo>
                  <a:cubicBezTo>
                    <a:pt x="402" y="91"/>
                    <a:pt x="312" y="0"/>
                    <a:pt x="201" y="0"/>
                  </a:cubicBezTo>
                  <a:close/>
                </a:path>
              </a:pathLst>
            </a:custGeom>
            <a:solidFill>
              <a:schemeClr val="accent5"/>
            </a:solidFill>
            <a:ln>
              <a:noFill/>
            </a:ln>
          </p:spPr>
          <p:txBody>
            <a:bodyPr anchorCtr="0" anchor="ctr" bIns="548550" lIns="548550" spcFirstLastPara="1" rIns="548550" wrap="square" tIns="548550">
              <a:noAutofit/>
            </a:bodyPr>
            <a:lstStyle/>
            <a:p>
              <a:pPr indent="0" lvl="0" marL="0" rtl="0" algn="l">
                <a:spcBef>
                  <a:spcPts val="0"/>
                </a:spcBef>
                <a:spcAft>
                  <a:spcPts val="0"/>
                </a:spcAft>
                <a:buNone/>
              </a:pPr>
              <a:r>
                <a:t/>
              </a:r>
              <a:endParaRPr/>
            </a:p>
          </p:txBody>
        </p:sp>
      </p:grpSp>
      <p:sp>
        <p:nvSpPr>
          <p:cNvPr id="266" name="Google Shape;266;p33"/>
          <p:cNvSpPr txBox="1"/>
          <p:nvPr>
            <p:ph type="title"/>
          </p:nvPr>
        </p:nvSpPr>
        <p:spPr>
          <a:xfrm rot="-260">
            <a:off x="5072550" y="144393"/>
            <a:ext cx="3959700" cy="58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SOFTWARE AND HARDWARE REQUIREMENTS!</a:t>
            </a:r>
            <a:endParaRPr sz="2800"/>
          </a:p>
        </p:txBody>
      </p:sp>
      <p:sp>
        <p:nvSpPr>
          <p:cNvPr id="267" name="Google Shape;267;p33"/>
          <p:cNvSpPr txBox="1"/>
          <p:nvPr>
            <p:ph idx="3" type="subTitle"/>
          </p:nvPr>
        </p:nvSpPr>
        <p:spPr>
          <a:xfrm>
            <a:off x="4594450" y="1349850"/>
            <a:ext cx="4335300" cy="3451800"/>
          </a:xfrm>
          <a:prstGeom prst="rect">
            <a:avLst/>
          </a:prstGeom>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en" sz="2100">
                <a:solidFill>
                  <a:srgbClr val="5B0F00"/>
                </a:solidFill>
                <a:latin typeface="Saira Extra Condensed"/>
                <a:ea typeface="Saira Extra Condensed"/>
                <a:cs typeface="Saira Extra Condensed"/>
                <a:sym typeface="Saira Extra Condensed"/>
              </a:rPr>
              <a:t>•It needs Most recent version of Google Chrome, Firefox, Internet Explorer, or safari.</a:t>
            </a:r>
            <a:endParaRPr b="1" sz="21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b="1" lang="en" sz="2100">
                <a:solidFill>
                  <a:srgbClr val="5B0F00"/>
                </a:solidFill>
                <a:latin typeface="Saira Extra Condensed"/>
                <a:ea typeface="Saira Extra Condensed"/>
                <a:cs typeface="Saira Extra Condensed"/>
                <a:sym typeface="Saira Extra Condensed"/>
              </a:rPr>
              <a:t>•Hardware Requirement: –</a:t>
            </a:r>
            <a:endParaRPr b="1" sz="2100">
              <a:solidFill>
                <a:srgbClr val="5B0F00"/>
              </a:solidFill>
              <a:latin typeface="Saira Extra Condensed"/>
              <a:ea typeface="Saira Extra Condensed"/>
              <a:cs typeface="Saira Extra Condensed"/>
              <a:sym typeface="Saira Extra Condensed"/>
            </a:endParaRPr>
          </a:p>
          <a:p>
            <a:pPr indent="-336550" lvl="0" marL="457200" rtl="0" algn="l">
              <a:lnSpc>
                <a:spcPct val="90000"/>
              </a:lnSpc>
              <a:spcBef>
                <a:spcPts val="500"/>
              </a:spcBef>
              <a:spcAft>
                <a:spcPts val="0"/>
              </a:spcAft>
              <a:buClr>
                <a:srgbClr val="5B0F00"/>
              </a:buClr>
              <a:buSzPts val="1700"/>
              <a:buFont typeface="Saira Extra Condensed"/>
              <a:buAutoNum type="arabicPeriod"/>
            </a:pPr>
            <a:r>
              <a:rPr b="1" lang="en" sz="1700">
                <a:solidFill>
                  <a:srgbClr val="5B0F00"/>
                </a:solidFill>
                <a:latin typeface="Saira Extra Condensed"/>
                <a:ea typeface="Saira Extra Condensed"/>
                <a:cs typeface="Saira Extra Condensed"/>
                <a:sym typeface="Saira Extra Condensed"/>
              </a:rPr>
              <a:t>CPU: Single Core 2.4 GHZ RAM: 512 MB</a:t>
            </a:r>
            <a:endParaRPr b="1" sz="1700">
              <a:solidFill>
                <a:srgbClr val="5B0F00"/>
              </a:solidFill>
              <a:latin typeface="Saira Extra Condensed"/>
              <a:ea typeface="Saira Extra Condensed"/>
              <a:cs typeface="Saira Extra Condensed"/>
              <a:sym typeface="Saira Extra Condensed"/>
            </a:endParaRPr>
          </a:p>
          <a:p>
            <a:pPr indent="-336550" lvl="0" marL="457200" rtl="0" algn="l">
              <a:lnSpc>
                <a:spcPct val="90000"/>
              </a:lnSpc>
              <a:spcBef>
                <a:spcPts val="0"/>
              </a:spcBef>
              <a:spcAft>
                <a:spcPts val="0"/>
              </a:spcAft>
              <a:buClr>
                <a:srgbClr val="5B0F00"/>
              </a:buClr>
              <a:buSzPts val="1700"/>
              <a:buFont typeface="Saira Extra Condensed"/>
              <a:buAutoNum type="arabicPeriod"/>
            </a:pPr>
            <a:r>
              <a:rPr b="1" lang="en" sz="1700">
                <a:solidFill>
                  <a:srgbClr val="5B0F00"/>
                </a:solidFill>
                <a:latin typeface="Saira Extra Condensed"/>
                <a:ea typeface="Saira Extra Condensed"/>
                <a:cs typeface="Saira Extra Condensed"/>
                <a:sym typeface="Saira Extra Condensed"/>
              </a:rPr>
              <a:t>Graphics Card: Intel or Nvidia</a:t>
            </a:r>
            <a:endParaRPr b="1" sz="1700">
              <a:solidFill>
                <a:srgbClr val="5B0F00"/>
              </a:solidFill>
              <a:latin typeface="Saira Extra Condensed"/>
              <a:ea typeface="Saira Extra Condensed"/>
              <a:cs typeface="Saira Extra Condensed"/>
              <a:sym typeface="Saira Extra Condensed"/>
            </a:endParaRPr>
          </a:p>
          <a:p>
            <a:pPr indent="-336550" lvl="0" marL="457200" rtl="0" algn="l">
              <a:lnSpc>
                <a:spcPct val="90000"/>
              </a:lnSpc>
              <a:spcBef>
                <a:spcPts val="0"/>
              </a:spcBef>
              <a:spcAft>
                <a:spcPts val="0"/>
              </a:spcAft>
              <a:buClr>
                <a:srgbClr val="5B0F00"/>
              </a:buClr>
              <a:buSzPts val="1700"/>
              <a:buFont typeface="Saira Extra Condensed"/>
              <a:buAutoNum type="arabicPeriod"/>
            </a:pPr>
            <a:r>
              <a:rPr b="1" lang="en" sz="1700">
                <a:solidFill>
                  <a:srgbClr val="5B0F00"/>
                </a:solidFill>
                <a:latin typeface="Saira Extra Condensed"/>
                <a:ea typeface="Saira Extra Condensed"/>
                <a:cs typeface="Saira Extra Condensed"/>
                <a:sym typeface="Saira Extra Condensed"/>
              </a:rPr>
              <a:t>Hard Drive: 5 Gigabytes</a:t>
            </a:r>
            <a:endParaRPr b="1" sz="1700">
              <a:solidFill>
                <a:srgbClr val="5B0F00"/>
              </a:solidFill>
              <a:latin typeface="Saira Extra Condensed"/>
              <a:ea typeface="Saira Extra Condensed"/>
              <a:cs typeface="Saira Extra Condensed"/>
              <a:sym typeface="Saira Extra Condensed"/>
            </a:endParaRPr>
          </a:p>
          <a:p>
            <a:pPr indent="-336550" lvl="0" marL="457200" rtl="0" algn="l">
              <a:lnSpc>
                <a:spcPct val="90000"/>
              </a:lnSpc>
              <a:spcBef>
                <a:spcPts val="0"/>
              </a:spcBef>
              <a:spcAft>
                <a:spcPts val="0"/>
              </a:spcAft>
              <a:buClr>
                <a:srgbClr val="5B0F00"/>
              </a:buClr>
              <a:buSzPts val="1700"/>
              <a:buFont typeface="Saira Extra Condensed"/>
              <a:buAutoNum type="arabicPeriod"/>
            </a:pPr>
            <a:r>
              <a:rPr b="1" lang="en" sz="1700">
                <a:solidFill>
                  <a:srgbClr val="5B0F00"/>
                </a:solidFill>
                <a:latin typeface="Saira Extra Condensed"/>
                <a:ea typeface="Saira Extra Condensed"/>
                <a:cs typeface="Saira Extra Condensed"/>
                <a:sym typeface="Saira Extra Condensed"/>
              </a:rPr>
              <a:t>Network: Broadband Recommended –</a:t>
            </a:r>
            <a:endParaRPr b="1" sz="1700">
              <a:solidFill>
                <a:srgbClr val="5B0F00"/>
              </a:solidFill>
              <a:latin typeface="Saira Extra Condensed"/>
              <a:ea typeface="Saira Extra Condensed"/>
              <a:cs typeface="Saira Extra Condensed"/>
              <a:sym typeface="Saira Extra Condensed"/>
            </a:endParaRPr>
          </a:p>
          <a:p>
            <a:pPr indent="-336550" lvl="0" marL="457200" rtl="0" algn="l">
              <a:lnSpc>
                <a:spcPct val="90000"/>
              </a:lnSpc>
              <a:spcBef>
                <a:spcPts val="0"/>
              </a:spcBef>
              <a:spcAft>
                <a:spcPts val="0"/>
              </a:spcAft>
              <a:buClr>
                <a:srgbClr val="5B0F00"/>
              </a:buClr>
              <a:buSzPts val="1700"/>
              <a:buFont typeface="Saira Extra Condensed"/>
              <a:buAutoNum type="arabicPeriod"/>
            </a:pPr>
            <a:r>
              <a:rPr b="1" lang="en" sz="1700">
                <a:solidFill>
                  <a:srgbClr val="5B0F00"/>
                </a:solidFill>
                <a:latin typeface="Saira Extra Condensed"/>
                <a:ea typeface="Saira Extra Condensed"/>
                <a:cs typeface="Saira Extra Condensed"/>
                <a:sym typeface="Saira Extra Condensed"/>
              </a:rPr>
              <a:t>Processor: Pentium</a:t>
            </a:r>
            <a:endParaRPr b="1" sz="17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b="1" lang="en" sz="2100">
                <a:solidFill>
                  <a:srgbClr val="5B0F00"/>
                </a:solidFill>
                <a:latin typeface="Saira Extra Condensed"/>
                <a:ea typeface="Saira Extra Condensed"/>
                <a:cs typeface="Saira Extra Condensed"/>
                <a:sym typeface="Saira Extra Condensed"/>
              </a:rPr>
              <a:t>•Operating System: Window(XP, Vista, 7, 8, 10), Mac OS, Linux, Unix.</a:t>
            </a:r>
            <a:endParaRPr b="1" sz="2100">
              <a:solidFill>
                <a:srgbClr val="5B0F00"/>
              </a:solidFill>
              <a:latin typeface="Saira Extra Condensed"/>
              <a:ea typeface="Saira Extra Condensed"/>
              <a:cs typeface="Saira Extra Condensed"/>
              <a:sym typeface="Saira Extra Condensed"/>
            </a:endParaRPr>
          </a:p>
          <a:p>
            <a:pPr indent="0" lvl="0" marL="0" rtl="0" algn="l">
              <a:lnSpc>
                <a:spcPct val="90000"/>
              </a:lnSpc>
              <a:spcBef>
                <a:spcPts val="1000"/>
              </a:spcBef>
              <a:spcAft>
                <a:spcPts val="0"/>
              </a:spcAft>
              <a:buNone/>
            </a:pPr>
            <a:r>
              <a:rPr b="1" lang="en" sz="2100">
                <a:solidFill>
                  <a:srgbClr val="5B0F00"/>
                </a:solidFill>
                <a:latin typeface="Saira Extra Condensed"/>
                <a:ea typeface="Saira Extra Condensed"/>
                <a:cs typeface="Saira Extra Condensed"/>
                <a:sym typeface="Saira Extra Condensed"/>
              </a:rPr>
              <a:t>•Internet Connection with good speed.</a:t>
            </a:r>
            <a:endParaRPr b="1" sz="2100">
              <a:solidFill>
                <a:srgbClr val="5B0F00"/>
              </a:solidFill>
              <a:latin typeface="Saira Extra Condensed"/>
              <a:ea typeface="Saira Extra Condensed"/>
              <a:cs typeface="Saira Extra Condensed"/>
              <a:sym typeface="Saira Extra Condensed"/>
            </a:endParaRPr>
          </a:p>
          <a:p>
            <a:pPr indent="0" lvl="0" marL="0" rtl="0" algn="l">
              <a:spcBef>
                <a:spcPts val="0"/>
              </a:spcBef>
              <a:spcAft>
                <a:spcPts val="0"/>
              </a:spcAft>
              <a:buNone/>
            </a:pPr>
            <a:r>
              <a:t/>
            </a:r>
            <a:endParaRPr/>
          </a:p>
        </p:txBody>
      </p:sp>
      <p:cxnSp>
        <p:nvCxnSpPr>
          <p:cNvPr id="268" name="Google Shape;268;p33"/>
          <p:cNvCxnSpPr/>
          <p:nvPr/>
        </p:nvCxnSpPr>
        <p:spPr>
          <a:xfrm>
            <a:off x="4386413" y="1520275"/>
            <a:ext cx="8400" cy="24186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p:nvPr/>
        </p:nvSpPr>
        <p:spPr>
          <a:xfrm>
            <a:off x="50200" y="415700"/>
            <a:ext cx="3465600" cy="649200"/>
          </a:xfrm>
          <a:prstGeom prst="roundRect">
            <a:avLst>
              <a:gd fmla="val 185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2923350" y="1203700"/>
            <a:ext cx="5854500" cy="583800"/>
          </a:xfrm>
          <a:prstGeom prst="roundRect">
            <a:avLst>
              <a:gd fmla="val 18593"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2923400" y="1999538"/>
            <a:ext cx="5920500" cy="583800"/>
          </a:xfrm>
          <a:prstGeom prst="roundRect">
            <a:avLst>
              <a:gd fmla="val 1859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2923400" y="2890050"/>
            <a:ext cx="5920500" cy="583800"/>
          </a:xfrm>
          <a:prstGeom prst="roundRect">
            <a:avLst>
              <a:gd fmla="val 1859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2923400" y="3684438"/>
            <a:ext cx="5920500" cy="583800"/>
          </a:xfrm>
          <a:prstGeom prst="roundRect">
            <a:avLst>
              <a:gd fmla="val 1859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txBox="1"/>
          <p:nvPr>
            <p:ph type="title"/>
          </p:nvPr>
        </p:nvSpPr>
        <p:spPr>
          <a:xfrm>
            <a:off x="632875" y="-61000"/>
            <a:ext cx="771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4400">
                <a:solidFill>
                  <a:srgbClr val="5B0F00"/>
                </a:solidFill>
              </a:rPr>
              <a:t>MODULE</a:t>
            </a:r>
            <a:endParaRPr b="1">
              <a:solidFill>
                <a:srgbClr val="5B0F00"/>
              </a:solidFill>
            </a:endParaRPr>
          </a:p>
        </p:txBody>
      </p:sp>
      <p:sp>
        <p:nvSpPr>
          <p:cNvPr id="279" name="Google Shape;279;p34"/>
          <p:cNvSpPr txBox="1"/>
          <p:nvPr>
            <p:ph idx="1" type="subTitle"/>
          </p:nvPr>
        </p:nvSpPr>
        <p:spPr>
          <a:xfrm>
            <a:off x="572609" y="511690"/>
            <a:ext cx="27432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latin typeface="Boogaloo"/>
                <a:ea typeface="Boogaloo"/>
                <a:cs typeface="Boogaloo"/>
                <a:sym typeface="Boogaloo"/>
              </a:rPr>
              <a:t>ADMIN:</a:t>
            </a:r>
            <a:endParaRPr sz="3300">
              <a:latin typeface="Boogaloo"/>
              <a:ea typeface="Boogaloo"/>
              <a:cs typeface="Boogaloo"/>
              <a:sym typeface="Boogaloo"/>
            </a:endParaRPr>
          </a:p>
        </p:txBody>
      </p:sp>
      <p:sp>
        <p:nvSpPr>
          <p:cNvPr id="280" name="Google Shape;280;p34"/>
          <p:cNvSpPr txBox="1"/>
          <p:nvPr>
            <p:ph idx="2" type="subTitle"/>
          </p:nvPr>
        </p:nvSpPr>
        <p:spPr>
          <a:xfrm>
            <a:off x="3492855" y="1376387"/>
            <a:ext cx="4962000" cy="411300"/>
          </a:xfrm>
          <a:prstGeom prst="rect">
            <a:avLst/>
          </a:prstGeom>
        </p:spPr>
        <p:txBody>
          <a:bodyPr anchorCtr="0" anchor="ctr" bIns="91425" lIns="91425" spcFirstLastPara="1" rIns="91425" wrap="square" tIns="91425">
            <a:noAutofit/>
          </a:bodyPr>
          <a:lstStyle/>
          <a:p>
            <a:pPr indent="0" lvl="0" marL="914400" rtl="0" algn="l">
              <a:lnSpc>
                <a:spcPct val="90000"/>
              </a:lnSpc>
              <a:spcBef>
                <a:spcPts val="500"/>
              </a:spcBef>
              <a:spcAft>
                <a:spcPts val="0"/>
              </a:spcAft>
              <a:buNone/>
            </a:pPr>
            <a:r>
              <a:rPr b="1" lang="en" sz="2500">
                <a:solidFill>
                  <a:srgbClr val="000000"/>
                </a:solidFill>
                <a:latin typeface="Saira Extra Condensed"/>
                <a:ea typeface="Saira Extra Condensed"/>
                <a:cs typeface="Saira Extra Condensed"/>
                <a:sym typeface="Saira Extra Condensed"/>
              </a:rPr>
              <a:t>REGISTRATION ( LOGIN )</a:t>
            </a:r>
            <a:r>
              <a:rPr lang="en" sz="2800">
                <a:solidFill>
                  <a:srgbClr val="000000"/>
                </a:solidFill>
                <a:latin typeface="Arial"/>
                <a:ea typeface="Arial"/>
                <a:cs typeface="Arial"/>
                <a:sym typeface="Arial"/>
              </a:rPr>
              <a:t> </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FFFFFF"/>
              </a:solidFill>
            </a:endParaRPr>
          </a:p>
        </p:txBody>
      </p:sp>
      <p:sp>
        <p:nvSpPr>
          <p:cNvPr id="281" name="Google Shape;281;p34"/>
          <p:cNvSpPr txBox="1"/>
          <p:nvPr>
            <p:ph idx="3" type="subTitle"/>
          </p:nvPr>
        </p:nvSpPr>
        <p:spPr>
          <a:xfrm>
            <a:off x="3471310" y="2987649"/>
            <a:ext cx="5005200" cy="411300"/>
          </a:xfrm>
          <a:prstGeom prst="rect">
            <a:avLst/>
          </a:prstGeom>
        </p:spPr>
        <p:txBody>
          <a:bodyPr anchorCtr="0" anchor="ctr" bIns="91425" lIns="91425" spcFirstLastPara="1" rIns="91425" wrap="square" tIns="91425">
            <a:noAutofit/>
          </a:bodyPr>
          <a:lstStyle/>
          <a:p>
            <a:pPr indent="0" lvl="0" marL="0" rtl="0" algn="ctr">
              <a:lnSpc>
                <a:spcPct val="90000"/>
              </a:lnSpc>
              <a:spcBef>
                <a:spcPts val="500"/>
              </a:spcBef>
              <a:spcAft>
                <a:spcPts val="0"/>
              </a:spcAft>
              <a:buNone/>
            </a:pPr>
            <a:r>
              <a:rPr b="1" lang="en" sz="2600">
                <a:solidFill>
                  <a:srgbClr val="000000"/>
                </a:solidFill>
                <a:latin typeface="Saira Extra Condensed"/>
                <a:ea typeface="Saira Extra Condensed"/>
                <a:cs typeface="Saira Extra Condensed"/>
                <a:sym typeface="Saira Extra Condensed"/>
              </a:rPr>
              <a:t>ADD SUBJECT</a:t>
            </a:r>
            <a:endParaRPr b="1" sz="2600">
              <a:solidFill>
                <a:srgbClr val="000000"/>
              </a:solidFill>
              <a:latin typeface="Saira Extra Condensed"/>
              <a:ea typeface="Saira Extra Condensed"/>
              <a:cs typeface="Saira Extra Condensed"/>
              <a:sym typeface="Saira Extra Condensed"/>
            </a:endParaRPr>
          </a:p>
          <a:p>
            <a:pPr indent="0" lvl="0" marL="0" rtl="0" algn="l">
              <a:spcBef>
                <a:spcPts val="0"/>
              </a:spcBef>
              <a:spcAft>
                <a:spcPts val="0"/>
              </a:spcAft>
              <a:buNone/>
            </a:pPr>
            <a:r>
              <a:t/>
            </a:r>
            <a:endParaRPr>
              <a:solidFill>
                <a:srgbClr val="FFFFFF"/>
              </a:solidFill>
            </a:endParaRPr>
          </a:p>
        </p:txBody>
      </p:sp>
      <p:sp>
        <p:nvSpPr>
          <p:cNvPr id="282" name="Google Shape;282;p34"/>
          <p:cNvSpPr txBox="1"/>
          <p:nvPr>
            <p:ph idx="5" type="subTitle"/>
          </p:nvPr>
        </p:nvSpPr>
        <p:spPr>
          <a:xfrm>
            <a:off x="3492900" y="2082708"/>
            <a:ext cx="4962000" cy="515100"/>
          </a:xfrm>
          <a:prstGeom prst="rect">
            <a:avLst/>
          </a:prstGeom>
        </p:spPr>
        <p:txBody>
          <a:bodyPr anchorCtr="0" anchor="ctr" bIns="91425" lIns="91425" spcFirstLastPara="1" rIns="91425" wrap="square" tIns="91425">
            <a:noAutofit/>
          </a:bodyPr>
          <a:lstStyle/>
          <a:p>
            <a:pPr indent="0" lvl="0" marL="0" rtl="0" algn="ctr">
              <a:lnSpc>
                <a:spcPct val="90000"/>
              </a:lnSpc>
              <a:spcBef>
                <a:spcPts val="500"/>
              </a:spcBef>
              <a:spcAft>
                <a:spcPts val="0"/>
              </a:spcAft>
              <a:buNone/>
            </a:pPr>
            <a:r>
              <a:rPr b="1" lang="en" sz="2600">
                <a:solidFill>
                  <a:srgbClr val="000000"/>
                </a:solidFill>
                <a:latin typeface="Saira Extra Condensed"/>
                <a:ea typeface="Saira Extra Condensed"/>
                <a:cs typeface="Saira Extra Condensed"/>
                <a:sym typeface="Saira Extra Condensed"/>
              </a:rPr>
              <a:t>ADD COURSE</a:t>
            </a:r>
            <a:endParaRPr b="1" sz="2600">
              <a:solidFill>
                <a:srgbClr val="000000"/>
              </a:solidFill>
              <a:latin typeface="Saira Extra Condensed"/>
              <a:ea typeface="Saira Extra Condensed"/>
              <a:cs typeface="Saira Extra Condensed"/>
              <a:sym typeface="Saira Extra Condensed"/>
            </a:endParaRPr>
          </a:p>
          <a:p>
            <a:pPr indent="0" lvl="0" marL="0" rtl="0" algn="l">
              <a:spcBef>
                <a:spcPts val="0"/>
              </a:spcBef>
              <a:spcAft>
                <a:spcPts val="0"/>
              </a:spcAft>
              <a:buNone/>
            </a:pPr>
            <a:r>
              <a:t/>
            </a:r>
            <a:endParaRPr>
              <a:solidFill>
                <a:srgbClr val="FFFFFF"/>
              </a:solidFill>
            </a:endParaRPr>
          </a:p>
        </p:txBody>
      </p:sp>
      <p:sp>
        <p:nvSpPr>
          <p:cNvPr id="283" name="Google Shape;283;p34"/>
          <p:cNvSpPr txBox="1"/>
          <p:nvPr>
            <p:ph idx="6" type="subTitle"/>
          </p:nvPr>
        </p:nvSpPr>
        <p:spPr>
          <a:xfrm>
            <a:off x="3548150" y="3770163"/>
            <a:ext cx="5111400" cy="515100"/>
          </a:xfrm>
          <a:prstGeom prst="rect">
            <a:avLst/>
          </a:prstGeom>
        </p:spPr>
        <p:txBody>
          <a:bodyPr anchorCtr="0" anchor="ctr" bIns="91425" lIns="91425" spcFirstLastPara="1" rIns="91425" wrap="square" tIns="91425">
            <a:noAutofit/>
          </a:bodyPr>
          <a:lstStyle/>
          <a:p>
            <a:pPr indent="0" lvl="0" marL="0" rtl="0" algn="ctr">
              <a:lnSpc>
                <a:spcPct val="90000"/>
              </a:lnSpc>
              <a:spcBef>
                <a:spcPts val="500"/>
              </a:spcBef>
              <a:spcAft>
                <a:spcPts val="0"/>
              </a:spcAft>
              <a:buNone/>
            </a:pPr>
            <a:r>
              <a:rPr b="1" lang="en" sz="2800">
                <a:solidFill>
                  <a:srgbClr val="000000"/>
                </a:solidFill>
                <a:latin typeface="Saira Extra Condensed"/>
                <a:ea typeface="Saira Extra Condensed"/>
                <a:cs typeface="Saira Extra Condensed"/>
                <a:sym typeface="Saira Extra Condensed"/>
              </a:rPr>
              <a:t>VIEW AND MODIFY STUDENTS INFORMATION</a:t>
            </a:r>
            <a:endParaRPr b="1" sz="2800">
              <a:solidFill>
                <a:srgbClr val="000000"/>
              </a:solidFill>
              <a:latin typeface="Saira Extra Condensed"/>
              <a:ea typeface="Saira Extra Condensed"/>
              <a:cs typeface="Saira Extra Condensed"/>
              <a:sym typeface="Saira Extra Condensed"/>
            </a:endParaRPr>
          </a:p>
          <a:p>
            <a:pPr indent="0" lvl="0" marL="0" rtl="0" algn="l">
              <a:spcBef>
                <a:spcPts val="0"/>
              </a:spcBef>
              <a:spcAft>
                <a:spcPts val="0"/>
              </a:spcAft>
              <a:buNone/>
            </a:pPr>
            <a:r>
              <a:t/>
            </a:r>
            <a:endParaRPr>
              <a:solidFill>
                <a:srgbClr val="FFFFFF"/>
              </a:solidFill>
            </a:endParaRPr>
          </a:p>
        </p:txBody>
      </p:sp>
      <p:sp>
        <p:nvSpPr>
          <p:cNvPr id="284" name="Google Shape;284;p34"/>
          <p:cNvSpPr/>
          <p:nvPr/>
        </p:nvSpPr>
        <p:spPr>
          <a:xfrm>
            <a:off x="2923400" y="4490500"/>
            <a:ext cx="5920500" cy="583800"/>
          </a:xfrm>
          <a:prstGeom prst="roundRect">
            <a:avLst>
              <a:gd fmla="val 1859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txBox="1"/>
          <p:nvPr>
            <p:ph idx="6" type="subTitle"/>
          </p:nvPr>
        </p:nvSpPr>
        <p:spPr>
          <a:xfrm>
            <a:off x="3685725" y="4576225"/>
            <a:ext cx="5111400" cy="515100"/>
          </a:xfrm>
          <a:prstGeom prst="rect">
            <a:avLst/>
          </a:prstGeom>
        </p:spPr>
        <p:txBody>
          <a:bodyPr anchorCtr="0" anchor="ctr" bIns="91425" lIns="91425" spcFirstLastPara="1" rIns="91425" wrap="square" tIns="91425">
            <a:noAutofit/>
          </a:bodyPr>
          <a:lstStyle/>
          <a:p>
            <a:pPr indent="0" lvl="0" marL="0" rtl="0" algn="ctr">
              <a:lnSpc>
                <a:spcPct val="90000"/>
              </a:lnSpc>
              <a:spcBef>
                <a:spcPts val="500"/>
              </a:spcBef>
              <a:spcAft>
                <a:spcPts val="0"/>
              </a:spcAft>
              <a:buNone/>
            </a:pPr>
            <a:r>
              <a:rPr b="1" lang="en" sz="2800">
                <a:solidFill>
                  <a:srgbClr val="000000"/>
                </a:solidFill>
                <a:latin typeface="Saira Extra Condensed"/>
                <a:ea typeface="Saira Extra Condensed"/>
                <a:cs typeface="Saira Extra Condensed"/>
                <a:sym typeface="Saira Extra Condensed"/>
              </a:rPr>
              <a:t>VIEW AND MODIFY SESSIONS</a:t>
            </a:r>
            <a:endParaRPr b="1" sz="2800">
              <a:solidFill>
                <a:srgbClr val="000000"/>
              </a:solidFill>
              <a:latin typeface="Saira Extra Condensed"/>
              <a:ea typeface="Saira Extra Condensed"/>
              <a:cs typeface="Saira Extra Condensed"/>
              <a:sym typeface="Saira Extra Condensed"/>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120525" y="8025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a:t>
            </a:r>
            <a:r>
              <a:rPr lang="en"/>
              <a:t> DIAGRAM</a:t>
            </a:r>
            <a:endParaRPr/>
          </a:p>
        </p:txBody>
      </p:sp>
      <p:pic>
        <p:nvPicPr>
          <p:cNvPr id="291" name="Google Shape;291;p35"/>
          <p:cNvPicPr preferRelativeResize="0"/>
          <p:nvPr/>
        </p:nvPicPr>
        <p:blipFill>
          <a:blip r:embed="rId3">
            <a:alphaModFix/>
          </a:blip>
          <a:stretch>
            <a:fillRect/>
          </a:stretch>
        </p:blipFill>
        <p:spPr>
          <a:xfrm>
            <a:off x="152400" y="884050"/>
            <a:ext cx="4609350" cy="3722600"/>
          </a:xfrm>
          <a:prstGeom prst="rect">
            <a:avLst/>
          </a:prstGeom>
          <a:noFill/>
          <a:ln>
            <a:noFill/>
          </a:ln>
        </p:spPr>
      </p:pic>
      <p:pic>
        <p:nvPicPr>
          <p:cNvPr id="292" name="Google Shape;292;p35"/>
          <p:cNvPicPr preferRelativeResize="0"/>
          <p:nvPr/>
        </p:nvPicPr>
        <p:blipFill>
          <a:blip r:embed="rId4">
            <a:alphaModFix/>
          </a:blip>
          <a:stretch>
            <a:fillRect/>
          </a:stretch>
        </p:blipFill>
        <p:spPr>
          <a:xfrm>
            <a:off x="4560850" y="884050"/>
            <a:ext cx="4609350" cy="365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0" y="62475"/>
            <a:ext cx="4314600" cy="70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CASE DIAGRAM:</a:t>
            </a:r>
            <a:endParaRPr/>
          </a:p>
        </p:txBody>
      </p:sp>
      <p:pic>
        <p:nvPicPr>
          <p:cNvPr id="298" name="Google Shape;298;p36"/>
          <p:cNvPicPr preferRelativeResize="0"/>
          <p:nvPr/>
        </p:nvPicPr>
        <p:blipFill>
          <a:blip r:embed="rId3">
            <a:alphaModFix/>
          </a:blip>
          <a:stretch>
            <a:fillRect/>
          </a:stretch>
        </p:blipFill>
        <p:spPr>
          <a:xfrm>
            <a:off x="0" y="820725"/>
            <a:ext cx="4509575" cy="4184925"/>
          </a:xfrm>
          <a:prstGeom prst="rect">
            <a:avLst/>
          </a:prstGeom>
          <a:noFill/>
          <a:ln>
            <a:noFill/>
          </a:ln>
        </p:spPr>
      </p:pic>
      <p:sp>
        <p:nvSpPr>
          <p:cNvPr id="299" name="Google Shape;299;p36"/>
          <p:cNvSpPr txBox="1"/>
          <p:nvPr/>
        </p:nvSpPr>
        <p:spPr>
          <a:xfrm>
            <a:off x="5123625" y="105025"/>
            <a:ext cx="3721500" cy="702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4200">
                <a:solidFill>
                  <a:schemeClr val="dk1"/>
                </a:solidFill>
                <a:latin typeface="Boogaloo"/>
                <a:ea typeface="Boogaloo"/>
                <a:cs typeface="Boogaloo"/>
                <a:sym typeface="Boogaloo"/>
              </a:rPr>
              <a:t>ER DIAGRAM :</a:t>
            </a:r>
            <a:endParaRPr sz="4200">
              <a:solidFill>
                <a:schemeClr val="dk1"/>
              </a:solidFill>
              <a:latin typeface="Boogaloo"/>
              <a:ea typeface="Boogaloo"/>
              <a:cs typeface="Boogaloo"/>
              <a:sym typeface="Boogaloo"/>
            </a:endParaRPr>
          </a:p>
        </p:txBody>
      </p:sp>
      <p:pic>
        <p:nvPicPr>
          <p:cNvPr id="300" name="Google Shape;300;p36"/>
          <p:cNvPicPr preferRelativeResize="0"/>
          <p:nvPr/>
        </p:nvPicPr>
        <p:blipFill>
          <a:blip r:embed="rId4">
            <a:alphaModFix/>
          </a:blip>
          <a:stretch>
            <a:fillRect/>
          </a:stretch>
        </p:blipFill>
        <p:spPr>
          <a:xfrm>
            <a:off x="4203900" y="820713"/>
            <a:ext cx="4829400" cy="407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7"/>
          <p:cNvPicPr preferRelativeResize="0"/>
          <p:nvPr/>
        </p:nvPicPr>
        <p:blipFill rotWithShape="1">
          <a:blip r:embed="rId3">
            <a:alphaModFix/>
          </a:blip>
          <a:srcRect b="39799" l="7347" r="0" t="7902"/>
          <a:stretch/>
        </p:blipFill>
        <p:spPr>
          <a:xfrm>
            <a:off x="0" y="100550"/>
            <a:ext cx="3306826" cy="1480074"/>
          </a:xfrm>
          <a:prstGeom prst="rect">
            <a:avLst/>
          </a:prstGeom>
          <a:noFill/>
          <a:ln>
            <a:noFill/>
          </a:ln>
        </p:spPr>
      </p:pic>
      <p:pic>
        <p:nvPicPr>
          <p:cNvPr id="306" name="Google Shape;306;p37"/>
          <p:cNvPicPr preferRelativeResize="0"/>
          <p:nvPr/>
        </p:nvPicPr>
        <p:blipFill rotWithShape="1">
          <a:blip r:embed="rId4">
            <a:alphaModFix/>
          </a:blip>
          <a:srcRect b="12651" l="22574" r="1976" t="20761"/>
          <a:stretch/>
        </p:blipFill>
        <p:spPr>
          <a:xfrm>
            <a:off x="0" y="2241375"/>
            <a:ext cx="7177575" cy="1422050"/>
          </a:xfrm>
          <a:prstGeom prst="rect">
            <a:avLst/>
          </a:prstGeom>
          <a:noFill/>
          <a:ln>
            <a:noFill/>
          </a:ln>
        </p:spPr>
      </p:pic>
      <p:pic>
        <p:nvPicPr>
          <p:cNvPr id="307" name="Google Shape;307;p37"/>
          <p:cNvPicPr preferRelativeResize="0"/>
          <p:nvPr/>
        </p:nvPicPr>
        <p:blipFill rotWithShape="1">
          <a:blip r:embed="rId5">
            <a:alphaModFix/>
          </a:blip>
          <a:srcRect b="0" l="21823" r="2372" t="27071"/>
          <a:stretch/>
        </p:blipFill>
        <p:spPr>
          <a:xfrm>
            <a:off x="3306825" y="100550"/>
            <a:ext cx="5837174" cy="2068276"/>
          </a:xfrm>
          <a:prstGeom prst="rect">
            <a:avLst/>
          </a:prstGeom>
          <a:noFill/>
          <a:ln>
            <a:noFill/>
          </a:ln>
        </p:spPr>
      </p:pic>
      <p:sp>
        <p:nvSpPr>
          <p:cNvPr id="308" name="Google Shape;308;p37"/>
          <p:cNvSpPr txBox="1"/>
          <p:nvPr/>
        </p:nvSpPr>
        <p:spPr>
          <a:xfrm>
            <a:off x="398925" y="1664700"/>
            <a:ext cx="240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EB Garamond"/>
                <a:ea typeface="EB Garamond"/>
                <a:cs typeface="EB Garamond"/>
                <a:sym typeface="EB Garamond"/>
              </a:rPr>
              <a:t>Project Screenshot :</a:t>
            </a:r>
            <a:endParaRPr b="1" sz="2000">
              <a:solidFill>
                <a:schemeClr val="dk1"/>
              </a:solidFill>
              <a:latin typeface="EB Garamond"/>
              <a:ea typeface="EB Garamond"/>
              <a:cs typeface="EB Garamond"/>
              <a:sym typeface="EB Garamond"/>
            </a:endParaRPr>
          </a:p>
        </p:txBody>
      </p:sp>
      <p:pic>
        <p:nvPicPr>
          <p:cNvPr id="309" name="Google Shape;309;p37"/>
          <p:cNvPicPr preferRelativeResize="0"/>
          <p:nvPr/>
        </p:nvPicPr>
        <p:blipFill rotWithShape="1">
          <a:blip r:embed="rId6">
            <a:alphaModFix/>
          </a:blip>
          <a:srcRect b="14335" l="6855" r="0" t="45417"/>
          <a:stretch/>
        </p:blipFill>
        <p:spPr>
          <a:xfrm>
            <a:off x="466400" y="3721450"/>
            <a:ext cx="8522126" cy="1422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udent’s Guide: Learning from Home Stickers by Slidesgo">
  <a:themeElements>
    <a:clrScheme name="Simple Light">
      <a:dk1>
        <a:srgbClr val="8F571A"/>
      </a:dk1>
      <a:lt1>
        <a:srgbClr val="FFFDF7"/>
      </a:lt1>
      <a:dk2>
        <a:srgbClr val="F3BB2F"/>
      </a:dk2>
      <a:lt2>
        <a:srgbClr val="FCD157"/>
      </a:lt2>
      <a:accent1>
        <a:srgbClr val="76CCBB"/>
      </a:accent1>
      <a:accent2>
        <a:srgbClr val="AEEDE1"/>
      </a:accent2>
      <a:accent3>
        <a:srgbClr val="6E6EF4"/>
      </a:accent3>
      <a:accent4>
        <a:srgbClr val="C2C2FF"/>
      </a:accent4>
      <a:accent5>
        <a:srgbClr val="DF8AE2"/>
      </a:accent5>
      <a:accent6>
        <a:srgbClr val="F1BCF1"/>
      </a:accent6>
      <a:hlink>
        <a:srgbClr val="6E6E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